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8" r:id="rId1"/>
  </p:sldMasterIdLst>
  <p:notesMasterIdLst>
    <p:notesMasterId r:id="rId12"/>
  </p:notesMasterIdLst>
  <p:sldIdLst>
    <p:sldId id="256" r:id="rId2"/>
    <p:sldId id="257" r:id="rId3"/>
    <p:sldId id="266" r:id="rId4"/>
    <p:sldId id="270" r:id="rId5"/>
    <p:sldId id="258" r:id="rId6"/>
    <p:sldId id="262" r:id="rId7"/>
    <p:sldId id="269" r:id="rId8"/>
    <p:sldId id="276" r:id="rId9"/>
    <p:sldId id="268" r:id="rId10"/>
    <p:sldId id="273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F03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824" autoAdjust="0"/>
    <p:restoredTop sz="94660"/>
  </p:normalViewPr>
  <p:slideViewPr>
    <p:cSldViewPr>
      <p:cViewPr varScale="1">
        <p:scale>
          <a:sx n="62" d="100"/>
          <a:sy n="62" d="100"/>
        </p:scale>
        <p:origin x="1468" y="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loe Bridgeman" userId="defc2d4d-714a-4cb2-acfb-d95ad91bcd84" providerId="ADAL" clId="{DF93C509-A025-49F7-BFD2-F736BDE9CC40}"/>
    <pc:docChg chg="custSel modSld">
      <pc:chgData name="Chloe Bridgeman" userId="defc2d4d-714a-4cb2-acfb-d95ad91bcd84" providerId="ADAL" clId="{DF93C509-A025-49F7-BFD2-F736BDE9CC40}" dt="2026-09-15T08:01:56.657" v="205" actId="1035"/>
      <pc:docMkLst>
        <pc:docMk/>
      </pc:docMkLst>
      <pc:sldChg chg="addSp delSp modSp mod">
        <pc:chgData name="Chloe Bridgeman" userId="defc2d4d-714a-4cb2-acfb-d95ad91bcd84" providerId="ADAL" clId="{DF93C509-A025-49F7-BFD2-F736BDE9CC40}" dt="2026-09-15T08:01:56.657" v="205" actId="1035"/>
        <pc:sldMkLst>
          <pc:docMk/>
          <pc:sldMk cId="1032844683" sldId="257"/>
        </pc:sldMkLst>
        <pc:spChg chg="mod">
          <ac:chgData name="Chloe Bridgeman" userId="defc2d4d-714a-4cb2-acfb-d95ad91bcd84" providerId="ADAL" clId="{DF93C509-A025-49F7-BFD2-F736BDE9CC40}" dt="2026-09-15T08:01:20.640" v="186" actId="20577"/>
          <ac:spMkLst>
            <pc:docMk/>
            <pc:sldMk cId="1032844683" sldId="257"/>
            <ac:spMk id="13" creationId="{D1744295-762E-4401-B6B6-FB0102097581}"/>
          </ac:spMkLst>
        </pc:spChg>
        <pc:spChg chg="mod">
          <ac:chgData name="Chloe Bridgeman" userId="defc2d4d-714a-4cb2-acfb-d95ad91bcd84" providerId="ADAL" clId="{DF93C509-A025-49F7-BFD2-F736BDE9CC40}" dt="2026-09-15T08:01:25.777" v="187" actId="1076"/>
          <ac:spMkLst>
            <pc:docMk/>
            <pc:sldMk cId="1032844683" sldId="257"/>
            <ac:spMk id="14" creationId="{D0BF2E9E-085E-47E0-9224-08060B5B7052}"/>
          </ac:spMkLst>
        </pc:spChg>
        <pc:spChg chg="mod">
          <ac:chgData name="Chloe Bridgeman" userId="defc2d4d-714a-4cb2-acfb-d95ad91bcd84" providerId="ADAL" clId="{DF93C509-A025-49F7-BFD2-F736BDE9CC40}" dt="2026-09-15T08:01:28.974" v="188" actId="1076"/>
          <ac:spMkLst>
            <pc:docMk/>
            <pc:sldMk cId="1032844683" sldId="257"/>
            <ac:spMk id="15" creationId="{AE3B7CA2-6698-4F9A-BDB9-F3985F77AB35}"/>
          </ac:spMkLst>
        </pc:spChg>
        <pc:spChg chg="mod">
          <ac:chgData name="Chloe Bridgeman" userId="defc2d4d-714a-4cb2-acfb-d95ad91bcd84" providerId="ADAL" clId="{DF93C509-A025-49F7-BFD2-F736BDE9CC40}" dt="2026-09-15T08:01:33.587" v="189" actId="1076"/>
          <ac:spMkLst>
            <pc:docMk/>
            <pc:sldMk cId="1032844683" sldId="257"/>
            <ac:spMk id="16" creationId="{C2F9839C-3E5F-4F83-ADCD-1501ABCA3479}"/>
          </ac:spMkLst>
        </pc:spChg>
        <pc:spChg chg="mod">
          <ac:chgData name="Chloe Bridgeman" userId="defc2d4d-714a-4cb2-acfb-d95ad91bcd84" providerId="ADAL" clId="{DF93C509-A025-49F7-BFD2-F736BDE9CC40}" dt="2026-09-15T08:01:40.180" v="192" actId="20577"/>
          <ac:spMkLst>
            <pc:docMk/>
            <pc:sldMk cId="1032844683" sldId="257"/>
            <ac:spMk id="17" creationId="{A6383E3E-ED69-487F-B911-C8FD8DE9BB69}"/>
          </ac:spMkLst>
        </pc:spChg>
        <pc:spChg chg="add mod">
          <ac:chgData name="Chloe Bridgeman" userId="defc2d4d-714a-4cb2-acfb-d95ad91bcd84" providerId="ADAL" clId="{DF93C509-A025-49F7-BFD2-F736BDE9CC40}" dt="2026-09-15T08:01:51.792" v="202" actId="20577"/>
          <ac:spMkLst>
            <pc:docMk/>
            <pc:sldMk cId="1032844683" sldId="257"/>
            <ac:spMk id="18" creationId="{3C833744-6414-42ED-BF1A-B09880F01B2E}"/>
          </ac:spMkLst>
        </pc:spChg>
        <pc:spChg chg="add del mod">
          <ac:chgData name="Chloe Bridgeman" userId="defc2d4d-714a-4cb2-acfb-d95ad91bcd84" providerId="ADAL" clId="{DF93C509-A025-49F7-BFD2-F736BDE9CC40}" dt="2026-09-15T08:01:43.761" v="195" actId="478"/>
          <ac:spMkLst>
            <pc:docMk/>
            <pc:sldMk cId="1032844683" sldId="257"/>
            <ac:spMk id="19" creationId="{143F99B4-E836-417D-9F9D-0732141A6FC0}"/>
          </ac:spMkLst>
        </pc:spChg>
        <pc:picChg chg="add mod">
          <ac:chgData name="Chloe Bridgeman" userId="defc2d4d-714a-4cb2-acfb-d95ad91bcd84" providerId="ADAL" clId="{DF93C509-A025-49F7-BFD2-F736BDE9CC40}" dt="2026-09-15T08:01:56.657" v="205" actId="1035"/>
          <ac:picMkLst>
            <pc:docMk/>
            <pc:sldMk cId="1032844683" sldId="257"/>
            <ac:picMk id="4" creationId="{E31BE472-D6D8-4104-9B8C-1F33EA4DCCE1}"/>
          </ac:picMkLst>
        </pc:picChg>
        <pc:picChg chg="mod">
          <ac:chgData name="Chloe Bridgeman" userId="defc2d4d-714a-4cb2-acfb-d95ad91bcd84" providerId="ADAL" clId="{DF93C509-A025-49F7-BFD2-F736BDE9CC40}" dt="2026-09-15T08:01:05.407" v="169" actId="1076"/>
          <ac:picMkLst>
            <pc:docMk/>
            <pc:sldMk cId="1032844683" sldId="257"/>
            <ac:picMk id="7" creationId="{CC3F56A7-66C7-459B-BEA7-68E13E0E0981}"/>
          </ac:picMkLst>
        </pc:picChg>
        <pc:picChg chg="mod">
          <ac:chgData name="Chloe Bridgeman" userId="defc2d4d-714a-4cb2-acfb-d95ad91bcd84" providerId="ADAL" clId="{DF93C509-A025-49F7-BFD2-F736BDE9CC40}" dt="2026-09-15T08:00:15.303" v="151" actId="1076"/>
          <ac:picMkLst>
            <pc:docMk/>
            <pc:sldMk cId="1032844683" sldId="257"/>
            <ac:picMk id="9" creationId="{738AB584-749B-479C-9DC9-F88D4C1FAE87}"/>
          </ac:picMkLst>
        </pc:picChg>
        <pc:picChg chg="mod">
          <ac:chgData name="Chloe Bridgeman" userId="defc2d4d-714a-4cb2-acfb-d95ad91bcd84" providerId="ADAL" clId="{DF93C509-A025-49F7-BFD2-F736BDE9CC40}" dt="2026-09-15T08:01:04.014" v="168" actId="1076"/>
          <ac:picMkLst>
            <pc:docMk/>
            <pc:sldMk cId="1032844683" sldId="257"/>
            <ac:picMk id="11" creationId="{9140B46E-3FF1-41FF-974E-039EF15048E2}"/>
          </ac:picMkLst>
        </pc:picChg>
        <pc:picChg chg="mod">
          <ac:chgData name="Chloe Bridgeman" userId="defc2d4d-714a-4cb2-acfb-d95ad91bcd84" providerId="ADAL" clId="{DF93C509-A025-49F7-BFD2-F736BDE9CC40}" dt="2026-09-15T08:01:03.061" v="167" actId="1076"/>
          <ac:picMkLst>
            <pc:docMk/>
            <pc:sldMk cId="1032844683" sldId="257"/>
            <ac:picMk id="12" creationId="{FE276B3B-190F-4559-904F-EAF0BB50AC9B}"/>
          </ac:picMkLst>
        </pc:picChg>
      </pc:sldChg>
      <pc:sldChg chg="modSp mod">
        <pc:chgData name="Chloe Bridgeman" userId="defc2d4d-714a-4cb2-acfb-d95ad91bcd84" providerId="ADAL" clId="{DF93C509-A025-49F7-BFD2-F736BDE9CC40}" dt="2026-09-15T07:59:08.230" v="42" actId="20577"/>
        <pc:sldMkLst>
          <pc:docMk/>
          <pc:sldMk cId="1152610" sldId="270"/>
        </pc:sldMkLst>
        <pc:spChg chg="mod">
          <ac:chgData name="Chloe Bridgeman" userId="defc2d4d-714a-4cb2-acfb-d95ad91bcd84" providerId="ADAL" clId="{DF93C509-A025-49F7-BFD2-F736BDE9CC40}" dt="2026-09-15T07:59:08.230" v="42" actId="20577"/>
          <ac:spMkLst>
            <pc:docMk/>
            <pc:sldMk cId="1152610" sldId="270"/>
            <ac:spMk id="4" creationId="{00000000-0000-0000-0000-000000000000}"/>
          </ac:spMkLst>
        </pc:spChg>
      </pc:sldChg>
      <pc:sldChg chg="modSp mod">
        <pc:chgData name="Chloe Bridgeman" userId="defc2d4d-714a-4cb2-acfb-d95ad91bcd84" providerId="ADAL" clId="{DF93C509-A025-49F7-BFD2-F736BDE9CC40}" dt="2026-09-15T07:59:53.876" v="150" actId="20577"/>
        <pc:sldMkLst>
          <pc:docMk/>
          <pc:sldMk cId="2722252639" sldId="276"/>
        </pc:sldMkLst>
        <pc:spChg chg="mod">
          <ac:chgData name="Chloe Bridgeman" userId="defc2d4d-714a-4cb2-acfb-d95ad91bcd84" providerId="ADAL" clId="{DF93C509-A025-49F7-BFD2-F736BDE9CC40}" dt="2026-09-15T07:59:53.876" v="150" actId="20577"/>
          <ac:spMkLst>
            <pc:docMk/>
            <pc:sldMk cId="2722252639" sldId="276"/>
            <ac:spMk id="2" creationId="{B3A2DC22-A7D8-407C-9929-8D4731353B58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95F60B-59B2-4EEE-A2BE-E1DBD2440890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A347C0-C74B-44EC-8BE4-716AE15337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33171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A347C0-C74B-44EC-8BE4-716AE1533733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0343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00016-9E9A-46AA-B6F5-CFFE8EEF2A9A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3F7C4-DA58-44C0-A3AB-966DBADBA0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4901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00016-9E9A-46AA-B6F5-CFFE8EEF2A9A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3F7C4-DA58-44C0-A3AB-966DBADBA0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07219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00016-9E9A-46AA-B6F5-CFFE8EEF2A9A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3F7C4-DA58-44C0-A3AB-966DBADBA0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73582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00016-9E9A-46AA-B6F5-CFFE8EEF2A9A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3F7C4-DA58-44C0-A3AB-966DBADBA0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89613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00016-9E9A-46AA-B6F5-CFFE8EEF2A9A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3F7C4-DA58-44C0-A3AB-966DBADBA0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9956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00016-9E9A-46AA-B6F5-CFFE8EEF2A9A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3F7C4-DA58-44C0-A3AB-966DBADBA0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57935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00016-9E9A-46AA-B6F5-CFFE8EEF2A9A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3F7C4-DA58-44C0-A3AB-966DBADBA0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86323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00016-9E9A-46AA-B6F5-CFFE8EEF2A9A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3F7C4-DA58-44C0-A3AB-966DBADBA0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56556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00016-9E9A-46AA-B6F5-CFFE8EEF2A9A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3F7C4-DA58-44C0-A3AB-966DBADBA0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59254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00016-9E9A-46AA-B6F5-CFFE8EEF2A9A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3F7C4-DA58-44C0-A3AB-966DBADBA0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3077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00016-9E9A-46AA-B6F5-CFFE8EEF2A9A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3F7C4-DA58-44C0-A3AB-966DBADBA035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520807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00016-9E9A-46AA-B6F5-CFFE8EEF2A9A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3F7C4-DA58-44C0-A3AB-966DBADBA0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54077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00016-9E9A-46AA-B6F5-CFFE8EEF2A9A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3F7C4-DA58-44C0-A3AB-966DBADBA035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020412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00016-9E9A-46AA-B6F5-CFFE8EEF2A9A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3F7C4-DA58-44C0-A3AB-966DBADBA0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16090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00016-9E9A-46AA-B6F5-CFFE8EEF2A9A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3F7C4-DA58-44C0-A3AB-966DBADBA0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45002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00016-9E9A-46AA-B6F5-CFFE8EEF2A9A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3F7C4-DA58-44C0-A3AB-966DBADBA0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4419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00016-9E9A-46AA-B6F5-CFFE8EEF2A9A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3F7C4-DA58-44C0-A3AB-966DBADBA035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8632414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700016-9E9A-46AA-B6F5-CFFE8EEF2A9A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603F7C4-DA58-44C0-A3AB-966DBADBA0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929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  <p:sldLayoutId id="2147483750" r:id="rId12"/>
    <p:sldLayoutId id="2147483751" r:id="rId13"/>
    <p:sldLayoutId id="2147483752" r:id="rId14"/>
    <p:sldLayoutId id="2147483753" r:id="rId15"/>
    <p:sldLayoutId id="2147483754" r:id="rId16"/>
    <p:sldLayoutId id="214748375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99592" y="476672"/>
            <a:ext cx="5826719" cy="1646302"/>
          </a:xfrm>
        </p:spPr>
        <p:txBody>
          <a:bodyPr/>
          <a:lstStyle/>
          <a:p>
            <a:r>
              <a:rPr lang="en-GB" sz="6600" dirty="0">
                <a:latin typeface="Comic Sans MS" panose="030F0702030302020204" pitchFamily="66" charset="0"/>
              </a:rPr>
              <a:t>Kestrel Class </a:t>
            </a:r>
            <a:br>
              <a:rPr lang="en-GB" sz="6600" dirty="0">
                <a:latin typeface="Comic Sans MS" panose="030F0702030302020204" pitchFamily="66" charset="0"/>
              </a:rPr>
            </a:br>
            <a:r>
              <a:rPr lang="en-GB" sz="6600" dirty="0">
                <a:latin typeface="Comic Sans MS" panose="030F0702030302020204" pitchFamily="66" charset="0"/>
              </a:rPr>
              <a:t>2026-27</a:t>
            </a:r>
          </a:p>
        </p:txBody>
      </p:sp>
      <p:pic>
        <p:nvPicPr>
          <p:cNvPr id="3" name="BasisPointsImage" descr="preencoded.png">
            <a:extLst>
              <a:ext uri="{FF2B5EF4-FFF2-40B4-BE49-F238E27FC236}">
                <a16:creationId xmlns:a16="http://schemas.microsoft.com/office/drawing/2014/main" id="{40370718-B6D7-41EB-BADC-EAFD5EAFC9A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3995936" y="2420888"/>
            <a:ext cx="4242563" cy="4242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10387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Teaching team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C3F56A7-66C7-459B-BEA7-68E13E0E098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731" t="3914"/>
          <a:stretch/>
        </p:blipFill>
        <p:spPr>
          <a:xfrm>
            <a:off x="1849093" y="1930400"/>
            <a:ext cx="1638450" cy="21600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38AB584-749B-479C-9DC9-F88D4C1FAE8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236" t="3606" r="4512"/>
          <a:stretch/>
        </p:blipFill>
        <p:spPr>
          <a:xfrm>
            <a:off x="27267" y="1930400"/>
            <a:ext cx="1638450" cy="2160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140B46E-3FF1-41FF-974E-039EF15048E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286" t="2673" r="8747" b="2752"/>
          <a:stretch/>
        </p:blipFill>
        <p:spPr>
          <a:xfrm>
            <a:off x="3596650" y="1917072"/>
            <a:ext cx="1561493" cy="2160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E276B3B-190F-4559-904F-EAF0BB50AC9B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624" t="2818" r="2066"/>
          <a:stretch/>
        </p:blipFill>
        <p:spPr>
          <a:xfrm>
            <a:off x="5279695" y="1930400"/>
            <a:ext cx="1582416" cy="2160000"/>
          </a:xfrm>
          <a:prstGeom prst="rect">
            <a:avLst/>
          </a:prstGeom>
        </p:spPr>
      </p:pic>
      <p:sp>
        <p:nvSpPr>
          <p:cNvPr id="13" name="Text 1">
            <a:extLst>
              <a:ext uri="{FF2B5EF4-FFF2-40B4-BE49-F238E27FC236}">
                <a16:creationId xmlns:a16="http://schemas.microsoft.com/office/drawing/2014/main" id="{D1744295-762E-4401-B6B6-FB0102097581}"/>
              </a:ext>
            </a:extLst>
          </p:cNvPr>
          <p:cNvSpPr/>
          <p:nvPr/>
        </p:nvSpPr>
        <p:spPr>
          <a:xfrm>
            <a:off x="5257" y="4192184"/>
            <a:ext cx="8919209" cy="4286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dirty="0">
                <a:solidFill>
                  <a:srgbClr val="2F3D34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   </a:t>
            </a:r>
            <a:r>
              <a:rPr lang="en-US" dirty="0" err="1">
                <a:solidFill>
                  <a:srgbClr val="2F3D34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Mrs</a:t>
            </a:r>
            <a:r>
              <a:rPr lang="en-US" dirty="0">
                <a:solidFill>
                  <a:srgbClr val="2F3D34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 Meyers 	 </a:t>
            </a:r>
            <a:r>
              <a:rPr lang="en-US" dirty="0" err="1">
                <a:solidFill>
                  <a:srgbClr val="2F3D34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Mrs</a:t>
            </a:r>
            <a:r>
              <a:rPr lang="en-US" dirty="0">
                <a:solidFill>
                  <a:srgbClr val="2F3D34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 Bridgeman 	    Miss Bell 	  	   Miss Rich 		Miss Clark</a:t>
            </a:r>
            <a:endParaRPr lang="en-US" dirty="0"/>
          </a:p>
        </p:txBody>
      </p:sp>
      <p:sp>
        <p:nvSpPr>
          <p:cNvPr id="14" name="Text 1">
            <a:extLst>
              <a:ext uri="{FF2B5EF4-FFF2-40B4-BE49-F238E27FC236}">
                <a16:creationId xmlns:a16="http://schemas.microsoft.com/office/drawing/2014/main" id="{D0BF2E9E-085E-47E0-9224-08060B5B7052}"/>
              </a:ext>
            </a:extLst>
          </p:cNvPr>
          <p:cNvSpPr/>
          <p:nvPr/>
        </p:nvSpPr>
        <p:spPr>
          <a:xfrm>
            <a:off x="-193681" y="4735921"/>
            <a:ext cx="1865316" cy="4286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dirty="0">
                <a:solidFill>
                  <a:srgbClr val="2F3D34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   Mon, Tues AM</a:t>
            </a:r>
          </a:p>
          <a:p>
            <a:pPr marL="0" indent="0" algn="ctr">
              <a:buNone/>
            </a:pPr>
            <a:r>
              <a:rPr lang="en-US" dirty="0">
                <a:solidFill>
                  <a:srgbClr val="2F3D34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Thurs Fri	</a:t>
            </a:r>
            <a:endParaRPr lang="en-US" dirty="0"/>
          </a:p>
        </p:txBody>
      </p:sp>
      <p:sp>
        <p:nvSpPr>
          <p:cNvPr id="15" name="Text 1">
            <a:extLst>
              <a:ext uri="{FF2B5EF4-FFF2-40B4-BE49-F238E27FC236}">
                <a16:creationId xmlns:a16="http://schemas.microsoft.com/office/drawing/2014/main" id="{AE3B7CA2-6698-4F9A-BDB9-F3985F77AB35}"/>
              </a:ext>
            </a:extLst>
          </p:cNvPr>
          <p:cNvSpPr/>
          <p:nvPr/>
        </p:nvSpPr>
        <p:spPr>
          <a:xfrm>
            <a:off x="1849093" y="4735920"/>
            <a:ext cx="1865316" cy="4286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dirty="0">
                <a:solidFill>
                  <a:srgbClr val="2F3D34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Tues PM</a:t>
            </a:r>
          </a:p>
          <a:p>
            <a:pPr marL="0" indent="0" algn="ctr">
              <a:buNone/>
            </a:pPr>
            <a:r>
              <a:rPr lang="en-US" dirty="0">
                <a:solidFill>
                  <a:srgbClr val="2F3D34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Wed	</a:t>
            </a:r>
            <a:endParaRPr lang="en-US" dirty="0"/>
          </a:p>
        </p:txBody>
      </p:sp>
      <p:sp>
        <p:nvSpPr>
          <p:cNvPr id="16" name="Text 1">
            <a:extLst>
              <a:ext uri="{FF2B5EF4-FFF2-40B4-BE49-F238E27FC236}">
                <a16:creationId xmlns:a16="http://schemas.microsoft.com/office/drawing/2014/main" id="{C2F9839C-3E5F-4F83-ADCD-1501ABCA3479}"/>
              </a:ext>
            </a:extLst>
          </p:cNvPr>
          <p:cNvSpPr/>
          <p:nvPr/>
        </p:nvSpPr>
        <p:spPr>
          <a:xfrm>
            <a:off x="3714409" y="4763161"/>
            <a:ext cx="1865316" cy="4286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dirty="0">
                <a:solidFill>
                  <a:srgbClr val="2F3D34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Mornings	</a:t>
            </a:r>
            <a:endParaRPr lang="en-US" dirty="0"/>
          </a:p>
        </p:txBody>
      </p:sp>
      <p:sp>
        <p:nvSpPr>
          <p:cNvPr id="17" name="Text 1">
            <a:extLst>
              <a:ext uri="{FF2B5EF4-FFF2-40B4-BE49-F238E27FC236}">
                <a16:creationId xmlns:a16="http://schemas.microsoft.com/office/drawing/2014/main" id="{A6383E3E-ED69-487F-B911-C8FD8DE9BB69}"/>
              </a:ext>
            </a:extLst>
          </p:cNvPr>
          <p:cNvSpPr/>
          <p:nvPr/>
        </p:nvSpPr>
        <p:spPr>
          <a:xfrm>
            <a:off x="5442354" y="4763161"/>
            <a:ext cx="1865316" cy="4286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dirty="0">
                <a:solidFill>
                  <a:srgbClr val="2F3D34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Mornings	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31BE472-D6D8-4104-9B8C-1F33EA4DCCE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8864" y="1988840"/>
            <a:ext cx="1845603" cy="2016224"/>
          </a:xfrm>
          <a:prstGeom prst="rect">
            <a:avLst/>
          </a:prstGeom>
        </p:spPr>
      </p:pic>
      <p:sp>
        <p:nvSpPr>
          <p:cNvPr id="18" name="Text 1">
            <a:extLst>
              <a:ext uri="{FF2B5EF4-FFF2-40B4-BE49-F238E27FC236}">
                <a16:creationId xmlns:a16="http://schemas.microsoft.com/office/drawing/2014/main" id="{3C833744-6414-42ED-BF1A-B09880F01B2E}"/>
              </a:ext>
            </a:extLst>
          </p:cNvPr>
          <p:cNvSpPr/>
          <p:nvPr/>
        </p:nvSpPr>
        <p:spPr>
          <a:xfrm>
            <a:off x="7200095" y="4775105"/>
            <a:ext cx="1865316" cy="4286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dirty="0">
                <a:solidFill>
                  <a:srgbClr val="2F3D34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Friday	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28446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Class Routines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41CAC4F-2272-45F8-BF6E-773D794845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92423"/>
            <a:ext cx="9144000" cy="4273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8257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Reminders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323528" y="1556792"/>
            <a:ext cx="7745505" cy="4493021"/>
          </a:xfrm>
        </p:spPr>
        <p:txBody>
          <a:bodyPr>
            <a:normAutofit fontScale="92500" lnSpcReduction="10000"/>
          </a:bodyPr>
          <a:lstStyle/>
          <a:p>
            <a:r>
              <a:rPr lang="en-GB" sz="2600" dirty="0"/>
              <a:t>Please name all items of clothing and equipment.</a:t>
            </a:r>
          </a:p>
          <a:p>
            <a:r>
              <a:rPr lang="en-GB" sz="2600" dirty="0"/>
              <a:t>Any questions about school uniform please ask – this can also be found on the website.</a:t>
            </a:r>
          </a:p>
          <a:p>
            <a:r>
              <a:rPr lang="en-GB" sz="2600" dirty="0"/>
              <a:t>Water bottles for use in the classroom. Children must only have water.</a:t>
            </a:r>
          </a:p>
          <a:p>
            <a:r>
              <a:rPr lang="en-GB" sz="2600" dirty="0"/>
              <a:t>Fruit and vegetables at snack time – this is provided by the school.</a:t>
            </a:r>
          </a:p>
          <a:p>
            <a:r>
              <a:rPr lang="en-GB" sz="2600" dirty="0"/>
              <a:t>Please ensure contact details stay up to date.</a:t>
            </a:r>
          </a:p>
          <a:p>
            <a:r>
              <a:rPr lang="en-GB" sz="2600" dirty="0"/>
              <a:t>If your child has medication, please take this to Ms Touchin who will provide you with the required forms so we can administer this in school.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526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Writing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67544" y="1408591"/>
            <a:ext cx="7272808" cy="4824536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GB" sz="2800" dirty="0"/>
              <a:t>Daily phonics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800" dirty="0"/>
              <a:t>Phonics revision and interventions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800" dirty="0"/>
              <a:t>Common exception words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800" dirty="0"/>
              <a:t>Handwriting practise daily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800" dirty="0"/>
              <a:t>Guided reading sessions taught</a:t>
            </a:r>
          </a:p>
          <a:p>
            <a:pPr>
              <a:buFontTx/>
              <a:buChar char="-"/>
            </a:pPr>
            <a:endParaRPr lang="en-GB" dirty="0"/>
          </a:p>
          <a:p>
            <a:pPr>
              <a:buFontTx/>
              <a:buChar char="-"/>
            </a:pP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2897FE7-24A4-48C1-A4CD-A6C29C7F7D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83195" y="4581128"/>
            <a:ext cx="1914313" cy="1951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655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8489" y="160338"/>
            <a:ext cx="7756263" cy="1054250"/>
          </a:xfrm>
        </p:spPr>
        <p:txBody>
          <a:bodyPr/>
          <a:lstStyle/>
          <a:p>
            <a:r>
              <a:rPr lang="en-GB" dirty="0"/>
              <a:t>Maths</a:t>
            </a:r>
          </a:p>
        </p:txBody>
      </p:sp>
      <p:sp>
        <p:nvSpPr>
          <p:cNvPr id="5" name="AutoShape 6" descr="Year 1 Spring Term – White Rose Maths | Cornerstones Educ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5D67045-83FA-4335-86CC-513C265BE1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59BCCE9-B7F9-4F34-A224-413CFC8EBC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743" y="687463"/>
            <a:ext cx="7260639" cy="5876995"/>
          </a:xfrm>
          <a:prstGeom prst="rect">
            <a:avLst/>
          </a:prstGeom>
        </p:spPr>
      </p:pic>
      <p:pic>
        <p:nvPicPr>
          <p:cNvPr id="10" name="BasisPointsImage" descr="preencoded.png">
            <a:hlinkClick r:id="rId3" action="ppaction://hlinksldjump"/>
            <a:extLst>
              <a:ext uri="{FF2B5EF4-FFF2-40B4-BE49-F238E27FC236}">
                <a16:creationId xmlns:a16="http://schemas.microsoft.com/office/drawing/2014/main" id="{13E945AE-6FCD-40A9-A221-8CECF60F7FD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394" b="-986"/>
          <a:stretch/>
        </p:blipFill>
        <p:spPr>
          <a:xfrm>
            <a:off x="7302024" y="4900069"/>
            <a:ext cx="1928928" cy="19404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8772422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868" y="126906"/>
            <a:ext cx="7756263" cy="1054250"/>
          </a:xfrm>
        </p:spPr>
        <p:txBody>
          <a:bodyPr>
            <a:normAutofit/>
          </a:bodyPr>
          <a:lstStyle/>
          <a:p>
            <a:r>
              <a:rPr lang="en-GB" sz="4000" dirty="0">
                <a:solidFill>
                  <a:srgbClr val="92D050"/>
                </a:solidFill>
              </a:rPr>
              <a:t>Behaviour for Learning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B381983-04D7-4CFD-AA3A-0F7BD0A39BFC}"/>
              </a:ext>
            </a:extLst>
          </p:cNvPr>
          <p:cNvSpPr/>
          <p:nvPr/>
        </p:nvSpPr>
        <p:spPr>
          <a:xfrm>
            <a:off x="6791523" y="5805264"/>
            <a:ext cx="2267744" cy="6480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0AE796E-3F95-47BB-85ED-9DCA185EBF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" y="828776"/>
            <a:ext cx="9144000" cy="5653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5776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3EE4583-DD4F-4E6E-A94D-05D2A81474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544" y="332656"/>
            <a:ext cx="6347713" cy="1320800"/>
          </a:xfrm>
        </p:spPr>
        <p:txBody>
          <a:bodyPr/>
          <a:lstStyle/>
          <a:p>
            <a:r>
              <a:rPr lang="en-GB" dirty="0"/>
              <a:t>Helping at Home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3A2DC22-A7D8-407C-9929-8D4731353B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1320800"/>
            <a:ext cx="8712968" cy="5204544"/>
          </a:xfrm>
        </p:spPr>
        <p:txBody>
          <a:bodyPr>
            <a:normAutofit/>
          </a:bodyPr>
          <a:lstStyle/>
          <a:p>
            <a:r>
              <a:rPr lang="en-GB" sz="2800" dirty="0"/>
              <a:t>Reading 5 times a week – records will be checked daily</a:t>
            </a:r>
          </a:p>
          <a:p>
            <a:r>
              <a:rPr lang="en-GB" sz="2800" dirty="0"/>
              <a:t>Common Exception Word practise</a:t>
            </a:r>
          </a:p>
          <a:p>
            <a:r>
              <a:rPr lang="en-GB" sz="2800" dirty="0"/>
              <a:t>Handwriting and weekly phonics words are available </a:t>
            </a:r>
          </a:p>
          <a:p>
            <a:r>
              <a:rPr lang="en-GB" sz="2800" dirty="0"/>
              <a:t>PE kits to be worn on Wednesdays</a:t>
            </a:r>
          </a:p>
          <a:p>
            <a:r>
              <a:rPr lang="en-GB" sz="2800" dirty="0"/>
              <a:t>Outdoor learning will start after the October half term- we will be in touch about when</a:t>
            </a:r>
          </a:p>
          <a:p>
            <a:r>
              <a:rPr lang="en-GB" sz="2800" dirty="0"/>
              <a:t>Show and Tell Fridays – please keep an eye out for your child’s date each term.</a:t>
            </a:r>
          </a:p>
        </p:txBody>
      </p:sp>
    </p:spTree>
    <p:extLst>
      <p:ext uri="{BB962C8B-B14F-4D97-AF65-F5344CB8AC3E}">
        <p14:creationId xmlns:p14="http://schemas.microsoft.com/office/powerpoint/2010/main" val="27222526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Keeping you informed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81473" y="1666068"/>
            <a:ext cx="8352928" cy="4609653"/>
          </a:xfrm>
        </p:spPr>
        <p:txBody>
          <a:bodyPr>
            <a:normAutofit fontScale="92500"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School website updated regularly with pictures and information as well as social media pages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Weekly newsletter from Mr Clark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We will send any reminders via email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‘Contact me’ page on the class website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Any emails to the school office will be forwarded 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We will be on the door every morning and at the end of the day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Parents’ evenings and written reports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1836410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99592" y="1417261"/>
            <a:ext cx="7211811" cy="1826581"/>
          </a:xfrm>
        </p:spPr>
        <p:txBody>
          <a:bodyPr>
            <a:normAutofit/>
          </a:bodyPr>
          <a:lstStyle/>
          <a:p>
            <a:pPr algn="ctr"/>
            <a:r>
              <a:rPr lang="en-GB" sz="6000" dirty="0"/>
              <a:t>Questions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631968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410</TotalTime>
  <Words>296</Words>
  <Application>Microsoft Office PowerPoint</Application>
  <PresentationFormat>On-screen Show (4:3)</PresentationFormat>
  <Paragraphs>43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Calibri</vt:lpstr>
      <vt:lpstr>Comic Sans MS</vt:lpstr>
      <vt:lpstr>Trebuchet MS</vt:lpstr>
      <vt:lpstr>Wingdings</vt:lpstr>
      <vt:lpstr>Wingdings 3</vt:lpstr>
      <vt:lpstr>Facet</vt:lpstr>
      <vt:lpstr>Kestrel Class  2026-27</vt:lpstr>
      <vt:lpstr>Teaching team</vt:lpstr>
      <vt:lpstr>Class Routines</vt:lpstr>
      <vt:lpstr>Reminders</vt:lpstr>
      <vt:lpstr>Writing</vt:lpstr>
      <vt:lpstr>Maths</vt:lpstr>
      <vt:lpstr>Behaviour for Learning</vt:lpstr>
      <vt:lpstr>Helping at Home</vt:lpstr>
      <vt:lpstr>Keeping you informed</vt:lpstr>
      <vt:lpstr>Questions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Kestrel Class 2022-23</dc:title>
  <dc:creator>Vicki Bell</dc:creator>
  <cp:lastModifiedBy>Chloe Bridgeman</cp:lastModifiedBy>
  <cp:revision>45</cp:revision>
  <dcterms:created xsi:type="dcterms:W3CDTF">2022-09-08T18:20:54Z</dcterms:created>
  <dcterms:modified xsi:type="dcterms:W3CDTF">2026-09-15T08:01:58Z</dcterms:modified>
</cp:coreProperties>
</file>