
<file path=[Content_Types].xml><?xml version="1.0" encoding="utf-8"?>
<Types xmlns="http://schemas.openxmlformats.org/package/2006/content-types">
  <Default Extension="bmp" ContentType="image/bmp"/>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Lst>
  <p:notesMasterIdLst>
    <p:notesMasterId r:id="rId19"/>
  </p:notesMasterIdLst>
  <p:sldIdLst>
    <p:sldId id="256" r:id="rId2"/>
    <p:sldId id="275" r:id="rId3"/>
    <p:sldId id="257" r:id="rId4"/>
    <p:sldId id="276" r:id="rId5"/>
    <p:sldId id="266" r:id="rId6"/>
    <p:sldId id="269" r:id="rId7"/>
    <p:sldId id="274" r:id="rId8"/>
    <p:sldId id="264" r:id="rId9"/>
    <p:sldId id="262" r:id="rId10"/>
    <p:sldId id="258" r:id="rId11"/>
    <p:sldId id="267" r:id="rId12"/>
    <p:sldId id="268" r:id="rId13"/>
    <p:sldId id="283" r:id="rId14"/>
    <p:sldId id="284" r:id="rId15"/>
    <p:sldId id="270" r:id="rId16"/>
    <p:sldId id="271" r:id="rId17"/>
    <p:sldId id="273"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F0301"/>
    <a:srgbClr val="8E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4BE8C5-437F-44A1-B5EF-F33527ADC4D7}" v="5" dt="2026-09-24T20:46:06.405"/>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41" autoAdjust="0"/>
    <p:restoredTop sz="94660"/>
  </p:normalViewPr>
  <p:slideViewPr>
    <p:cSldViewPr>
      <p:cViewPr varScale="1">
        <p:scale>
          <a:sx n="113" d="100"/>
          <a:sy n="113" d="100"/>
        </p:scale>
        <p:origin x="1528" y="1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83F8D8-AA74-164A-8C7C-6E44CE66460E}" type="datetimeFigureOut">
              <a:rPr lang="en-US" smtClean="0"/>
              <a:t>9/24/2026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67B2C3-7630-D845-B68E-D4149B9191F7}" type="slidenum">
              <a:rPr lang="en-US" smtClean="0"/>
              <a:t>‹#›</a:t>
            </a:fld>
            <a:endParaRPr lang="en-US"/>
          </a:p>
        </p:txBody>
      </p:sp>
    </p:spTree>
    <p:extLst>
      <p:ext uri="{BB962C8B-B14F-4D97-AF65-F5344CB8AC3E}">
        <p14:creationId xmlns:p14="http://schemas.microsoft.com/office/powerpoint/2010/main" val="1659328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5"/>
        <p:cNvGrpSpPr/>
        <p:nvPr/>
      </p:nvGrpSpPr>
      <p:grpSpPr>
        <a:xfrm>
          <a:off x="0" y="0"/>
          <a:ext cx="0" cy="0"/>
          <a:chOff x="0" y="0"/>
          <a:chExt cx="0" cy="0"/>
        </a:xfrm>
      </p:grpSpPr>
      <p:sp>
        <p:nvSpPr>
          <p:cNvPr id="3126" name="Google Shape;3126;g111c087bdce_2_40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27" name="Google Shape;3127;g111c087bdce_2_4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1"/>
        <p:cNvGrpSpPr/>
        <p:nvPr/>
      </p:nvGrpSpPr>
      <p:grpSpPr>
        <a:xfrm>
          <a:off x="0" y="0"/>
          <a:ext cx="0" cy="0"/>
          <a:chOff x="0" y="0"/>
          <a:chExt cx="0" cy="0"/>
        </a:xfrm>
      </p:grpSpPr>
      <p:sp>
        <p:nvSpPr>
          <p:cNvPr id="3372" name="Google Shape;3372;gf86b4f6fdb_1_10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73" name="Google Shape;3373;gf86b4f6fdb_1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988993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1"/>
        <p:cNvGrpSpPr/>
        <p:nvPr/>
      </p:nvGrpSpPr>
      <p:grpSpPr>
        <a:xfrm>
          <a:off x="0" y="0"/>
          <a:ext cx="0" cy="0"/>
          <a:chOff x="0" y="0"/>
          <a:chExt cx="0" cy="0"/>
        </a:xfrm>
      </p:grpSpPr>
      <p:sp>
        <p:nvSpPr>
          <p:cNvPr id="3372" name="Google Shape;3372;gf86b4f6fdb_1_10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73" name="Google Shape;3373;gf86b4f6fdb_1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1517735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ectangle 15"/>
          <p:cNvSpPr/>
          <p:nvPr/>
        </p:nvSpPr>
        <p:spPr>
          <a:xfrm>
            <a:off x="0" y="0"/>
            <a:ext cx="9144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80902" y="1275025"/>
            <a:ext cx="7182197" cy="4307950"/>
          </a:xfrm>
          <a:prstGeom prst="rect">
            <a:avLst/>
          </a:prstGeom>
          <a:solidFill>
            <a:sysClr val="window" lastClr="FFFFFF"/>
          </a:solidFill>
          <a:ln w="6350" cap="flat" cmpd="sng" algn="ctr">
            <a:solidFill>
              <a:schemeClr val="tx1">
                <a:lumMod val="7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088136" y="1385316"/>
            <a:ext cx="6967728" cy="4087368"/>
          </a:xfrm>
          <a:prstGeom prst="rect">
            <a:avLst/>
          </a:prstGeom>
          <a:solidFill>
            <a:schemeClr val="bg2"/>
          </a:solidFill>
          <a:ln w="6350" cap="sq" cmpd="sng" algn="ctr">
            <a:noFill/>
            <a:prstDash val="solid"/>
            <a:miter lim="800000"/>
          </a:ln>
          <a:effectLst/>
        </p:spPr>
      </p:sp>
      <p:sp>
        <p:nvSpPr>
          <p:cNvPr id="15" name="Rectangle 14"/>
          <p:cNvSpPr/>
          <p:nvPr/>
        </p:nvSpPr>
        <p:spPr>
          <a:xfrm>
            <a:off x="3794760" y="1274764"/>
            <a:ext cx="1554480" cy="640080"/>
          </a:xfrm>
          <a:prstGeom prst="rect">
            <a:avLst/>
          </a:prstGeom>
          <a:solidFill>
            <a:schemeClr val="accent1"/>
          </a:solidFill>
          <a:ln>
            <a:noFill/>
          </a:ln>
          <a:effectLst>
            <a:outerShdw blurRad="38100" dist="635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3886200" y="1274765"/>
            <a:ext cx="1371600" cy="548640"/>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71281" y="2091263"/>
            <a:ext cx="6801440" cy="2590800"/>
          </a:xfrm>
        </p:spPr>
        <p:txBody>
          <a:bodyPr tIns="45720" bIns="45720" anchor="ctr">
            <a:noAutofit/>
          </a:bodyPr>
          <a:lstStyle>
            <a:lvl1pPr algn="ctr">
              <a:lnSpc>
                <a:spcPct val="83000"/>
              </a:lnSpc>
              <a:defRPr kumimoji="0" lang="en-US" sz="6200" b="0" i="0" u="none" strike="noStrike" kern="1200" cap="all" spc="-100" normalizeH="0" baseline="0">
                <a:ln>
                  <a:noFill/>
                </a:ln>
                <a:solidFill>
                  <a:sysClr val="window" lastClr="FFFFFF"/>
                </a:solidFill>
                <a:effectLst>
                  <a:outerShdw blurRad="38100" dist="12700" dir="2700000" algn="tl" rotWithShape="0">
                    <a:prstClr val="black">
                      <a:alpha val="40000"/>
                    </a:prstClr>
                  </a:outerShdw>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171575" y="4682062"/>
            <a:ext cx="6803136" cy="502920"/>
          </a:xfrm>
        </p:spPr>
        <p:txBody>
          <a:bodyPr>
            <a:normAutofit/>
          </a:bodyPr>
          <a:lstStyle>
            <a:lvl1pPr marL="0" indent="0" algn="ctr">
              <a:spcBef>
                <a:spcPts val="0"/>
              </a:spcBef>
              <a:buNone/>
              <a:defRPr sz="1400" spc="80" baseline="0">
                <a:solidFill>
                  <a:schemeClr val="tx2"/>
                </a:solidFill>
              </a:defRPr>
            </a:lvl1pPr>
            <a:lvl2pPr marL="457200" indent="0" algn="ctr">
              <a:buNone/>
              <a:defRPr sz="1400"/>
            </a:lvl2pPr>
            <a:lvl3pPr marL="914400" indent="0" algn="ctr">
              <a:buNone/>
              <a:defRPr sz="1400"/>
            </a:lvl3pPr>
            <a:lvl4pPr marL="1371600" indent="0" algn="ctr">
              <a:buNone/>
              <a:defRPr sz="1400"/>
            </a:lvl4pPr>
            <a:lvl5pPr marL="1828800" indent="0" algn="ctr">
              <a:buNone/>
              <a:defRPr sz="1400"/>
            </a:lvl5pPr>
            <a:lvl6pPr marL="2286000" indent="0" algn="ctr">
              <a:buNone/>
              <a:defRPr sz="1400"/>
            </a:lvl6pPr>
            <a:lvl7pPr marL="2743200" indent="0" algn="ctr">
              <a:buNone/>
              <a:defRPr sz="1400"/>
            </a:lvl7pPr>
            <a:lvl8pPr marL="3200400" indent="0" algn="ctr">
              <a:buNone/>
              <a:defRPr sz="1400"/>
            </a:lvl8pPr>
            <a:lvl9pPr marL="3657600" indent="0" algn="ctr">
              <a:buNone/>
              <a:defRPr sz="1400"/>
            </a:lvl9pPr>
          </a:lstStyle>
          <a:p>
            <a:r>
              <a:rPr lang="en-US"/>
              <a:t>Click to edit Master subtitle style</a:t>
            </a:r>
            <a:endParaRPr lang="en-US" dirty="0"/>
          </a:p>
        </p:txBody>
      </p:sp>
      <p:sp>
        <p:nvSpPr>
          <p:cNvPr id="20" name="Date Placeholder 19"/>
          <p:cNvSpPr>
            <a:spLocks noGrp="1"/>
          </p:cNvSpPr>
          <p:nvPr>
            <p:ph type="dt" sz="half" idx="10"/>
          </p:nvPr>
        </p:nvSpPr>
        <p:spPr>
          <a:xfrm>
            <a:off x="3931920" y="1334222"/>
            <a:ext cx="1280160" cy="457200"/>
          </a:xfrm>
        </p:spPr>
        <p:txBody>
          <a:bodyPr/>
          <a:lstStyle>
            <a:lvl1pPr algn="ctr">
              <a:defRPr sz="1100" spc="0" baseline="0">
                <a:solidFill>
                  <a:srgbClr val="FFFFFF"/>
                </a:solidFill>
                <a:latin typeface="+mn-lt"/>
              </a:defRPr>
            </a:lvl1pPr>
          </a:lstStyle>
          <a:p>
            <a:fld id="{42700016-9E9A-46AA-B6F5-CFFE8EEF2A9A}" type="datetimeFigureOut">
              <a:rPr lang="en-GB" smtClean="0"/>
              <a:t>24/09/2026</a:t>
            </a:fld>
            <a:endParaRPr lang="en-GB"/>
          </a:p>
        </p:txBody>
      </p:sp>
      <p:sp>
        <p:nvSpPr>
          <p:cNvPr id="21" name="Footer Placeholder 20"/>
          <p:cNvSpPr>
            <a:spLocks noGrp="1"/>
          </p:cNvSpPr>
          <p:nvPr>
            <p:ph type="ftr" sz="quarter" idx="11"/>
          </p:nvPr>
        </p:nvSpPr>
        <p:spPr>
          <a:xfrm>
            <a:off x="1104936" y="5211060"/>
            <a:ext cx="4429125" cy="228600"/>
          </a:xfrm>
        </p:spPr>
        <p:txBody>
          <a:bodyPr/>
          <a:lstStyle>
            <a:lvl1pPr algn="l">
              <a:defRPr sz="900">
                <a:solidFill>
                  <a:schemeClr val="tx2"/>
                </a:solidFill>
              </a:defRPr>
            </a:lvl1pPr>
          </a:lstStyle>
          <a:p>
            <a:endParaRPr lang="en-GB"/>
          </a:p>
        </p:txBody>
      </p:sp>
      <p:sp>
        <p:nvSpPr>
          <p:cNvPr id="22" name="Slide Number Placeholder 21"/>
          <p:cNvSpPr>
            <a:spLocks noGrp="1"/>
          </p:cNvSpPr>
          <p:nvPr>
            <p:ph type="sldNum" sz="quarter" idx="12"/>
          </p:nvPr>
        </p:nvSpPr>
        <p:spPr>
          <a:xfrm>
            <a:off x="6455190" y="5212080"/>
            <a:ext cx="1583911" cy="228600"/>
          </a:xfrm>
        </p:spPr>
        <p:txBody>
          <a:bodyPr/>
          <a:lstStyle>
            <a:lvl1pPr>
              <a:defRPr>
                <a:solidFill>
                  <a:schemeClr val="tx2"/>
                </a:solidFill>
              </a:defRPr>
            </a:lvl1pPr>
          </a:lstStyle>
          <a:p>
            <a:fld id="{2603F7C4-DA58-44C0-A3AB-966DBADBA035}" type="slidenum">
              <a:rPr lang="en-GB" smtClean="0"/>
              <a:t>‹#›</a:t>
            </a:fld>
            <a:endParaRPr lang="en-GB"/>
          </a:p>
        </p:txBody>
      </p:sp>
    </p:spTree>
    <p:extLst>
      <p:ext uri="{BB962C8B-B14F-4D97-AF65-F5344CB8AC3E}">
        <p14:creationId xmlns:p14="http://schemas.microsoft.com/office/powerpoint/2010/main" val="1106840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2700016-9E9A-46AA-B6F5-CFFE8EEF2A9A}" type="datetimeFigureOut">
              <a:rPr lang="en-GB" smtClean="0"/>
              <a:t>24/09/2026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603F7C4-DA58-44C0-A3AB-966DBADBA035}" type="slidenum">
              <a:rPr lang="en-GB" smtClean="0"/>
              <a:t>‹#›</a:t>
            </a:fld>
            <a:endParaRPr lang="en-GB"/>
          </a:p>
        </p:txBody>
      </p:sp>
    </p:spTree>
    <p:extLst>
      <p:ext uri="{BB962C8B-B14F-4D97-AF65-F5344CB8AC3E}">
        <p14:creationId xmlns:p14="http://schemas.microsoft.com/office/powerpoint/2010/main" val="2176742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2" name="Rectangle 21"/>
          <p:cNvSpPr/>
          <p:nvPr/>
        </p:nvSpPr>
        <p:spPr>
          <a:xfrm>
            <a:off x="0" y="0"/>
            <a:ext cx="9144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980902" y="1275025"/>
            <a:ext cx="7182197" cy="4307950"/>
          </a:xfrm>
          <a:prstGeom prst="rect">
            <a:avLst/>
          </a:prstGeom>
          <a:solidFill>
            <a:schemeClr val="tx1"/>
          </a:solidFill>
          <a:ln w="6350" cap="flat" cmpd="sng" algn="ctr">
            <a:solidFill>
              <a:schemeClr val="tx1">
                <a:lumMod val="7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088136" y="1385316"/>
            <a:ext cx="6967728" cy="4087368"/>
          </a:xfrm>
          <a:prstGeom prst="rect">
            <a:avLst/>
          </a:prstGeom>
          <a:solidFill>
            <a:schemeClr val="bg2"/>
          </a:solidFill>
          <a:ln w="6350" cap="sq" cmpd="sng" algn="ctr">
            <a:noFill/>
            <a:prstDash val="solid"/>
            <a:miter lim="800000"/>
          </a:ln>
          <a:effectLst/>
        </p:spPr>
      </p:sp>
      <p:sp>
        <p:nvSpPr>
          <p:cNvPr id="30" name="Rectangle 29"/>
          <p:cNvSpPr/>
          <p:nvPr/>
        </p:nvSpPr>
        <p:spPr>
          <a:xfrm>
            <a:off x="3794760" y="1274764"/>
            <a:ext cx="1554480" cy="640080"/>
          </a:xfrm>
          <a:prstGeom prst="rect">
            <a:avLst/>
          </a:prstGeom>
          <a:solidFill>
            <a:schemeClr val="accent1"/>
          </a:solidFill>
          <a:ln>
            <a:noFill/>
          </a:ln>
          <a:effectLst>
            <a:outerShdw blurRad="38100" dist="635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3886200" y="1274765"/>
            <a:ext cx="1371600" cy="548640"/>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172717" y="2094309"/>
            <a:ext cx="6803136" cy="2587752"/>
          </a:xfrm>
        </p:spPr>
        <p:txBody>
          <a:bodyPr anchor="ctr">
            <a:noAutofit/>
          </a:bodyPr>
          <a:lstStyle>
            <a:lvl1pPr algn="ctr">
              <a:lnSpc>
                <a:spcPct val="83000"/>
              </a:lnSpc>
              <a:defRPr kumimoji="0" lang="en-US" sz="6200" b="0" i="0" u="none" strike="noStrike" kern="1200" cap="all" spc="-100" normalizeH="0" baseline="0" dirty="0">
                <a:ln>
                  <a:noFill/>
                </a:ln>
                <a:solidFill>
                  <a:sysClr val="window" lastClr="FFFFFF"/>
                </a:solidFill>
                <a:effectLst>
                  <a:outerShdw blurRad="38100" dist="12700" dir="2700000" algn="tl" rotWithShape="0">
                    <a:prstClr val="black">
                      <a:alpha val="40000"/>
                    </a:prstClr>
                  </a:outerShdw>
                </a:effectLst>
                <a:uLnTx/>
                <a:uFillTx/>
              </a:defRPr>
            </a:lvl1pPr>
          </a:lstStyle>
          <a:p>
            <a:r>
              <a:rPr lang="en-US"/>
              <a:t>Click to edit Master title style</a:t>
            </a:r>
            <a:endParaRPr lang="en-US" dirty="0"/>
          </a:p>
        </p:txBody>
      </p:sp>
      <p:sp>
        <p:nvSpPr>
          <p:cNvPr id="3" name="Text Placeholder 2"/>
          <p:cNvSpPr>
            <a:spLocks noGrp="1"/>
          </p:cNvSpPr>
          <p:nvPr>
            <p:ph type="body" idx="1"/>
          </p:nvPr>
        </p:nvSpPr>
        <p:spPr>
          <a:xfrm>
            <a:off x="1172718" y="4682062"/>
            <a:ext cx="6803136" cy="502920"/>
          </a:xfrm>
        </p:spPr>
        <p:txBody>
          <a:bodyPr anchor="t">
            <a:normAutofit/>
          </a:bodyPr>
          <a:lstStyle>
            <a:lvl1pPr marL="0" indent="0" algn="ctr">
              <a:buNone/>
              <a:defRPr sz="1400">
                <a:solidFill>
                  <a:schemeClr val="tx2"/>
                </a:solidFill>
                <a:effectLst/>
              </a:defRPr>
            </a:lvl1pPr>
            <a:lvl2pPr marL="457200" indent="0">
              <a:buNone/>
              <a:defRPr sz="1400">
                <a:solidFill>
                  <a:schemeClr val="tx1">
                    <a:tint val="75000"/>
                  </a:schemeClr>
                </a:solidFill>
              </a:defRPr>
            </a:lvl2pPr>
            <a:lvl3pPr marL="914400" indent="0">
              <a:buNone/>
              <a:defRPr sz="14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3931920" y="1332914"/>
            <a:ext cx="1280160" cy="457200"/>
          </a:xfrm>
        </p:spPr>
        <p:txBody>
          <a:bodyPr/>
          <a:lstStyle>
            <a:lvl1pPr algn="ctr">
              <a:defRPr lang="en-US" sz="1100" kern="1200" spc="0" baseline="0">
                <a:solidFill>
                  <a:srgbClr val="FFFFFF"/>
                </a:solidFill>
                <a:latin typeface="+mn-lt"/>
                <a:ea typeface="+mn-ea"/>
                <a:cs typeface="+mn-cs"/>
              </a:defRPr>
            </a:lvl1pPr>
          </a:lstStyle>
          <a:p>
            <a:fld id="{42700016-9E9A-46AA-B6F5-CFFE8EEF2A9A}" type="datetimeFigureOut">
              <a:rPr lang="en-GB" smtClean="0"/>
              <a:t>24/09/2026</a:t>
            </a:fld>
            <a:endParaRPr lang="en-GB"/>
          </a:p>
        </p:txBody>
      </p:sp>
      <p:sp>
        <p:nvSpPr>
          <p:cNvPr id="5" name="Footer Placeholder 4"/>
          <p:cNvSpPr>
            <a:spLocks noGrp="1"/>
          </p:cNvSpPr>
          <p:nvPr>
            <p:ph type="ftr" sz="quarter" idx="11"/>
          </p:nvPr>
        </p:nvSpPr>
        <p:spPr>
          <a:xfrm>
            <a:off x="1104679" y="5211060"/>
            <a:ext cx="4430268" cy="228600"/>
          </a:xfrm>
        </p:spPr>
        <p:txBody>
          <a:bodyPr/>
          <a:lstStyle>
            <a:lvl1pPr algn="l">
              <a:defRPr>
                <a:solidFill>
                  <a:schemeClr val="tx2"/>
                </a:solidFill>
              </a:defRPr>
            </a:lvl1pPr>
          </a:lstStyle>
          <a:p>
            <a:endParaRPr lang="en-GB"/>
          </a:p>
        </p:txBody>
      </p:sp>
      <p:sp>
        <p:nvSpPr>
          <p:cNvPr id="6" name="Slide Number Placeholder 5"/>
          <p:cNvSpPr>
            <a:spLocks noGrp="1"/>
          </p:cNvSpPr>
          <p:nvPr>
            <p:ph type="sldNum" sz="quarter" idx="12"/>
          </p:nvPr>
        </p:nvSpPr>
        <p:spPr>
          <a:xfrm>
            <a:off x="6453378" y="5211060"/>
            <a:ext cx="1584198" cy="228600"/>
          </a:xfrm>
        </p:spPr>
        <p:txBody>
          <a:bodyPr/>
          <a:lstStyle>
            <a:lvl1pPr>
              <a:defRPr>
                <a:solidFill>
                  <a:schemeClr val="tx2"/>
                </a:solidFill>
              </a:defRPr>
            </a:lvl1pPr>
          </a:lstStyle>
          <a:p>
            <a:fld id="{2603F7C4-DA58-44C0-A3AB-966DBADBA035}" type="slidenum">
              <a:rPr lang="en-GB" smtClean="0"/>
              <a:t>‹#›</a:t>
            </a:fld>
            <a:endParaRPr lang="en-GB"/>
          </a:p>
        </p:txBody>
      </p:sp>
    </p:spTree>
    <p:extLst>
      <p:ext uri="{BB962C8B-B14F-4D97-AF65-F5344CB8AC3E}">
        <p14:creationId xmlns:p14="http://schemas.microsoft.com/office/powerpoint/2010/main" val="21432685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152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488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700016-9E9A-46AA-B6F5-CFFE8EEF2A9A}" type="datetimeFigureOut">
              <a:rPr lang="en-GB" smtClean="0"/>
              <a:t>24/09/2026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03F7C4-DA58-44C0-A3AB-966DBADBA035}" type="slidenum">
              <a:rPr lang="en-GB" smtClean="0"/>
              <a:t>‹#›</a:t>
            </a:fld>
            <a:endParaRPr lang="en-GB"/>
          </a:p>
        </p:txBody>
      </p:sp>
    </p:spTree>
    <p:extLst>
      <p:ext uri="{BB962C8B-B14F-4D97-AF65-F5344CB8AC3E}">
        <p14:creationId xmlns:p14="http://schemas.microsoft.com/office/powerpoint/2010/main" val="23182434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731520" y="2074334"/>
            <a:ext cx="365760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731520" y="2755898"/>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2074334"/>
            <a:ext cx="365760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754880" y="2756581"/>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2700016-9E9A-46AA-B6F5-CFFE8EEF2A9A}" type="datetimeFigureOut">
              <a:rPr lang="en-GB" smtClean="0"/>
              <a:t>24/09/2026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603F7C4-DA58-44C0-A3AB-966DBADBA035}" type="slidenum">
              <a:rPr lang="en-GB" smtClean="0"/>
              <a:t>‹#›</a:t>
            </a:fld>
            <a:endParaRPr lang="en-GB"/>
          </a:p>
        </p:txBody>
      </p:sp>
    </p:spTree>
    <p:extLst>
      <p:ext uri="{BB962C8B-B14F-4D97-AF65-F5344CB8AC3E}">
        <p14:creationId xmlns:p14="http://schemas.microsoft.com/office/powerpoint/2010/main" val="4029650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2700016-9E9A-46AA-B6F5-CFFE8EEF2A9A}" type="datetimeFigureOut">
              <a:rPr lang="en-GB" smtClean="0"/>
              <a:t>24/09/2026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603F7C4-DA58-44C0-A3AB-966DBADBA035}" type="slidenum">
              <a:rPr lang="en-GB" smtClean="0"/>
              <a:t>‹#›</a:t>
            </a:fld>
            <a:endParaRPr lang="en-GB"/>
          </a:p>
        </p:txBody>
      </p:sp>
    </p:spTree>
    <p:extLst>
      <p:ext uri="{BB962C8B-B14F-4D97-AF65-F5344CB8AC3E}">
        <p14:creationId xmlns:p14="http://schemas.microsoft.com/office/powerpoint/2010/main" val="241936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700016-9E9A-46AA-B6F5-CFFE8EEF2A9A}" type="datetimeFigureOut">
              <a:rPr lang="en-GB" smtClean="0"/>
              <a:t>24/09/2026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603F7C4-DA58-44C0-A3AB-966DBADBA035}" type="slidenum">
              <a:rPr lang="en-GB" smtClean="0"/>
              <a:t>‹#›</a:t>
            </a:fld>
            <a:endParaRPr lang="en-GB"/>
          </a:p>
        </p:txBody>
      </p:sp>
    </p:spTree>
    <p:extLst>
      <p:ext uri="{BB962C8B-B14F-4D97-AF65-F5344CB8AC3E}">
        <p14:creationId xmlns:p14="http://schemas.microsoft.com/office/powerpoint/2010/main" val="3949407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3" name="Rectangle 12"/>
          <p:cNvSpPr/>
          <p:nvPr/>
        </p:nvSpPr>
        <p:spPr>
          <a:xfrm>
            <a:off x="307336" y="292608"/>
            <a:ext cx="6163056" cy="6272784"/>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84147" y="173736"/>
            <a:ext cx="6398514" cy="6510528"/>
          </a:xfrm>
          <a:prstGeom prst="rect">
            <a:avLst/>
          </a:prstGeom>
          <a:noFill/>
          <a:ln w="63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6765290" y="173736"/>
            <a:ext cx="2194560" cy="651052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7392"/>
            <a:ext cx="1823085" cy="1645920"/>
          </a:xfrm>
        </p:spPr>
        <p:txBody>
          <a:bodyPr anchor="b">
            <a:normAutofit/>
          </a:bodyPr>
          <a:lstStyle>
            <a:lvl1pPr algn="l" defTabSz="914400" rtl="0" eaLnBrk="1" latinLnBrk="0" hangingPunct="1">
              <a:lnSpc>
                <a:spcPct val="90000"/>
              </a:lnSpc>
              <a:spcBef>
                <a:spcPct val="0"/>
              </a:spcBef>
              <a:buNone/>
              <a:defRPr lang="en-US" sz="24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68976" y="907143"/>
            <a:ext cx="5428856" cy="5043714"/>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72300" y="2286000"/>
            <a:ext cx="1823085" cy="3505200"/>
          </a:xfrm>
        </p:spPr>
        <p:txBody>
          <a:bodyPr>
            <a:normAutofit/>
          </a:bodyPr>
          <a:lstStyle>
            <a:lvl1pPr marL="0" indent="0">
              <a:lnSpc>
                <a:spcPct val="110000"/>
              </a:lnSpc>
              <a:spcBef>
                <a:spcPts val="800"/>
              </a:spcBef>
              <a:buNone/>
              <a:defRPr sz="13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42700016-9E9A-46AA-B6F5-CFFE8EEF2A9A}" type="datetimeFigureOut">
              <a:rPr lang="en-GB" smtClean="0"/>
              <a:t>24/09/2026</a:t>
            </a:fld>
            <a:endParaRPr lang="en-GB"/>
          </a:p>
        </p:txBody>
      </p:sp>
      <p:sp>
        <p:nvSpPr>
          <p:cNvPr id="9" name="Footer Placeholder 8"/>
          <p:cNvSpPr>
            <a:spLocks noGrp="1"/>
          </p:cNvSpPr>
          <p:nvPr>
            <p:ph type="ftr" sz="quarter" idx="11"/>
          </p:nvPr>
        </p:nvSpPr>
        <p:spPr>
          <a:xfrm>
            <a:off x="2505454" y="6265818"/>
            <a:ext cx="3950208" cy="274320"/>
          </a:xfrm>
        </p:spPr>
        <p:txBody>
          <a:bodyPr/>
          <a:lstStyle>
            <a:lvl1pPr algn="r">
              <a:defRPr/>
            </a:lvl1pPr>
          </a:lstStyle>
          <a:p>
            <a:endParaRPr lang="en-GB"/>
          </a:p>
        </p:txBody>
      </p:sp>
      <p:sp>
        <p:nvSpPr>
          <p:cNvPr id="11" name="Slide Number Placeholder 10"/>
          <p:cNvSpPr>
            <a:spLocks noGrp="1"/>
          </p:cNvSpPr>
          <p:nvPr>
            <p:ph type="sldNum" sz="quarter" idx="12"/>
          </p:nvPr>
        </p:nvSpPr>
        <p:spPr>
          <a:xfrm>
            <a:off x="7795258" y="6310086"/>
            <a:ext cx="1097280" cy="274320"/>
          </a:xfrm>
        </p:spPr>
        <p:txBody>
          <a:bodyPr/>
          <a:lstStyle>
            <a:lvl1pPr>
              <a:defRPr>
                <a:solidFill>
                  <a:schemeClr val="bg2"/>
                </a:solidFill>
              </a:defRPr>
            </a:lvl1pPr>
          </a:lstStyle>
          <a:p>
            <a:fld id="{2603F7C4-DA58-44C0-A3AB-966DBADBA035}" type="slidenum">
              <a:rPr lang="en-GB" smtClean="0"/>
              <a:t>‹#›</a:t>
            </a:fld>
            <a:endParaRPr lang="en-GB"/>
          </a:p>
        </p:txBody>
      </p:sp>
      <p:sp>
        <p:nvSpPr>
          <p:cNvPr id="12" name="Rectangle 11"/>
          <p:cNvSpPr/>
          <p:nvPr/>
        </p:nvSpPr>
        <p:spPr>
          <a:xfrm>
            <a:off x="6884162" y="292608"/>
            <a:ext cx="1956816" cy="6272784"/>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98982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6765290" y="173736"/>
            <a:ext cx="2194560" cy="6510528"/>
          </a:xfrm>
          <a:prstGeom prst="rect">
            <a:avLst/>
          </a:prstGeom>
          <a:solidFill>
            <a:schemeClr val="tx1"/>
          </a:solidFill>
          <a:ln w="63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6884162" y="292608"/>
            <a:ext cx="1956816" cy="6272784"/>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3504"/>
            <a:ext cx="1824228" cy="1645920"/>
          </a:xfrm>
        </p:spPr>
        <p:txBody>
          <a:bodyPr anchor="b">
            <a:noAutofit/>
          </a:bodyPr>
          <a:lstStyle>
            <a:lvl1pPr algn="l">
              <a:defRPr sz="24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449" y="173736"/>
            <a:ext cx="6398514" cy="6510528"/>
          </a:xfrm>
          <a:solidFill>
            <a:schemeClr val="bg1">
              <a:lumMod val="50000"/>
              <a:lumOff val="5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972300" y="2286000"/>
            <a:ext cx="1824228" cy="3502152"/>
          </a:xfrm>
        </p:spPr>
        <p:txBody>
          <a:bodyPr>
            <a:normAutofit/>
          </a:bodyPr>
          <a:lstStyle>
            <a:lvl1pPr marL="0" indent="0" algn="l">
              <a:lnSpc>
                <a:spcPct val="110000"/>
              </a:lnSpc>
              <a:spcBef>
                <a:spcPts val="800"/>
              </a:spcBef>
              <a:buNone/>
              <a:defRPr sz="13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42700016-9E9A-46AA-B6F5-CFFE8EEF2A9A}" type="datetimeFigureOut">
              <a:rPr lang="en-GB" smtClean="0"/>
              <a:t>24/09/2026</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9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7797546" y="6309360"/>
            <a:ext cx="1097280" cy="274320"/>
          </a:xfrm>
        </p:spPr>
        <p:txBody>
          <a:bodyPr/>
          <a:lstStyle>
            <a:lvl1pPr>
              <a:defRPr>
                <a:solidFill>
                  <a:schemeClr val="tx2"/>
                </a:solidFill>
              </a:defRPr>
            </a:lvl1pPr>
          </a:lstStyle>
          <a:p>
            <a:fld id="{2603F7C4-DA58-44C0-A3AB-966DBADBA035}" type="slidenum">
              <a:rPr lang="en-GB" smtClean="0"/>
              <a:t>‹#›</a:t>
            </a:fld>
            <a:endParaRPr lang="en-GB"/>
          </a:p>
        </p:txBody>
      </p:sp>
    </p:spTree>
    <p:extLst>
      <p:ext uri="{BB962C8B-B14F-4D97-AF65-F5344CB8AC3E}">
        <p14:creationId xmlns:p14="http://schemas.microsoft.com/office/powerpoint/2010/main" val="3624532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700016-9E9A-46AA-B6F5-CFFE8EEF2A9A}" type="datetimeFigureOut">
              <a:rPr lang="en-GB" smtClean="0"/>
              <a:t>24/09/2026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03F7C4-DA58-44C0-A3AB-966DBADBA035}" type="slidenum">
              <a:rPr lang="en-GB" smtClean="0"/>
              <a:t>‹#›</a:t>
            </a:fld>
            <a:endParaRPr lang="en-GB"/>
          </a:p>
        </p:txBody>
      </p:sp>
    </p:spTree>
    <p:extLst>
      <p:ext uri="{BB962C8B-B14F-4D97-AF65-F5344CB8AC3E}">
        <p14:creationId xmlns:p14="http://schemas.microsoft.com/office/powerpoint/2010/main" val="20990670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762000"/>
            <a:ext cx="177165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762000"/>
            <a:ext cx="60579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700016-9E9A-46AA-B6F5-CFFE8EEF2A9A}" type="datetimeFigureOut">
              <a:rPr lang="en-GB" smtClean="0"/>
              <a:t>24/09/2026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03F7C4-DA58-44C0-A3AB-966DBADBA035}" type="slidenum">
              <a:rPr lang="en-GB" smtClean="0"/>
              <a:t>‹#›</a:t>
            </a:fld>
            <a:endParaRPr lang="en-GB"/>
          </a:p>
        </p:txBody>
      </p:sp>
    </p:spTree>
    <p:extLst>
      <p:ext uri="{BB962C8B-B14F-4D97-AF65-F5344CB8AC3E}">
        <p14:creationId xmlns:p14="http://schemas.microsoft.com/office/powerpoint/2010/main" val="2635122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2700016-9E9A-46AA-B6F5-CFFE8EEF2A9A}" type="datetimeFigureOut">
              <a:rPr lang="en-GB" smtClean="0"/>
              <a:t>24/09/2026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03F7C4-DA58-44C0-A3AB-966DBADBA035}" type="slidenum">
              <a:rPr lang="en-GB" smtClean="0"/>
              <a:t>‹#›</a:t>
            </a:fld>
            <a:endParaRPr lang="en-GB"/>
          </a:p>
        </p:txBody>
      </p:sp>
      <p:sp>
        <p:nvSpPr>
          <p:cNvPr id="12" name="Title 1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8" name="Content Placeholder 7"/>
          <p:cNvSpPr>
            <a:spLocks noGrp="1"/>
          </p:cNvSpPr>
          <p:nvPr>
            <p:ph sz="quarter" idx="13"/>
          </p:nvPr>
        </p:nvSpPr>
        <p:spPr>
          <a:xfrm>
            <a:off x="685800" y="2240280"/>
            <a:ext cx="3803904"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p:cNvSpPr>
            <a:spLocks noGrp="1"/>
          </p:cNvSpPr>
          <p:nvPr>
            <p:ph sz="quarter" idx="14"/>
          </p:nvPr>
        </p:nvSpPr>
        <p:spPr>
          <a:xfrm>
            <a:off x="4645151" y="2240280"/>
            <a:ext cx="3803904"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180763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ustom Layout 1">
  <p:cSld name="Custom Layout 1">
    <p:spTree>
      <p:nvGrpSpPr>
        <p:cNvPr id="1" name="Shape 2702"/>
        <p:cNvGrpSpPr/>
        <p:nvPr/>
      </p:nvGrpSpPr>
      <p:grpSpPr>
        <a:xfrm>
          <a:off x="0" y="0"/>
          <a:ext cx="0" cy="0"/>
          <a:chOff x="0" y="0"/>
          <a:chExt cx="0" cy="0"/>
        </a:xfrm>
      </p:grpSpPr>
      <p:sp>
        <p:nvSpPr>
          <p:cNvPr id="2703" name="Google Shape;2703;p20"/>
          <p:cNvSpPr/>
          <p:nvPr/>
        </p:nvSpPr>
        <p:spPr>
          <a:xfrm>
            <a:off x="580463" y="1572100"/>
            <a:ext cx="2648241" cy="4745290"/>
          </a:xfrm>
          <a:custGeom>
            <a:avLst/>
            <a:gdLst/>
            <a:ahLst/>
            <a:cxnLst/>
            <a:rect l="l" t="t" r="r" b="b"/>
            <a:pathLst>
              <a:path w="1072705" h="1099295" extrusionOk="0">
                <a:moveTo>
                  <a:pt x="1072698" y="1081075"/>
                </a:moveTo>
                <a:lnTo>
                  <a:pt x="871720" y="1081075"/>
                </a:lnTo>
                <a:cubicBezTo>
                  <a:pt x="812189" y="1081075"/>
                  <a:pt x="698747" y="1114031"/>
                  <a:pt x="576446" y="1091267"/>
                </a:cubicBezTo>
                <a:cubicBezTo>
                  <a:pt x="491292" y="1075360"/>
                  <a:pt x="351941" y="1098886"/>
                  <a:pt x="265359" y="1099268"/>
                </a:cubicBezTo>
                <a:cubicBezTo>
                  <a:pt x="193350" y="1099268"/>
                  <a:pt x="-7" y="1081075"/>
                  <a:pt x="-7" y="1081075"/>
                </a:cubicBezTo>
                <a:lnTo>
                  <a:pt x="-7" y="-13"/>
                </a:lnTo>
                <a:lnTo>
                  <a:pt x="1072698" y="-13"/>
                </a:lnTo>
                <a:close/>
              </a:path>
            </a:pathLst>
          </a:custGeom>
          <a:solidFill>
            <a:schemeClr val="lt1"/>
          </a:solidFill>
          <a:ln w="38100" cap="rnd"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04" name="Google Shape;2704;p20"/>
          <p:cNvSpPr/>
          <p:nvPr/>
        </p:nvSpPr>
        <p:spPr>
          <a:xfrm>
            <a:off x="6221225" y="1589925"/>
            <a:ext cx="2342312" cy="4745653"/>
          </a:xfrm>
          <a:custGeom>
            <a:avLst/>
            <a:gdLst/>
            <a:ahLst/>
            <a:cxnLst/>
            <a:rect l="l" t="t" r="r" b="b"/>
            <a:pathLst>
              <a:path w="1072610" h="1111828" extrusionOk="0">
                <a:moveTo>
                  <a:pt x="1072603" y="1081075"/>
                </a:moveTo>
                <a:cubicBezTo>
                  <a:pt x="1072603" y="1081075"/>
                  <a:pt x="918774" y="1106411"/>
                  <a:pt x="868577" y="1106411"/>
                </a:cubicBezTo>
                <a:cubicBezTo>
                  <a:pt x="809046" y="1106411"/>
                  <a:pt x="658551" y="1122318"/>
                  <a:pt x="536250" y="1099553"/>
                </a:cubicBezTo>
                <a:cubicBezTo>
                  <a:pt x="451192" y="1083647"/>
                  <a:pt x="332891" y="1095362"/>
                  <a:pt x="246309" y="1095743"/>
                </a:cubicBezTo>
                <a:cubicBezTo>
                  <a:pt x="174300" y="1095743"/>
                  <a:pt x="-7" y="1081361"/>
                  <a:pt x="-7" y="1081361"/>
                </a:cubicBezTo>
                <a:lnTo>
                  <a:pt x="-7" y="-13"/>
                </a:lnTo>
                <a:lnTo>
                  <a:pt x="1072603" y="-13"/>
                </a:lnTo>
                <a:close/>
              </a:path>
            </a:pathLst>
          </a:custGeom>
          <a:solidFill>
            <a:schemeClr val="lt1"/>
          </a:solidFill>
          <a:ln w="38100" cap="rnd"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05" name="Google Shape;2705;p20"/>
          <p:cNvSpPr/>
          <p:nvPr/>
        </p:nvSpPr>
        <p:spPr>
          <a:xfrm>
            <a:off x="3553807" y="1608767"/>
            <a:ext cx="2342312" cy="2043716"/>
          </a:xfrm>
          <a:custGeom>
            <a:avLst/>
            <a:gdLst/>
            <a:ahLst/>
            <a:cxnLst/>
            <a:rect l="l" t="t" r="r" b="b"/>
            <a:pathLst>
              <a:path w="1072610" h="1123950" extrusionOk="0">
                <a:moveTo>
                  <a:pt x="1072603" y="1081075"/>
                </a:moveTo>
                <a:cubicBezTo>
                  <a:pt x="1072603" y="1081075"/>
                  <a:pt x="874387" y="1082694"/>
                  <a:pt x="824191" y="1082694"/>
                </a:cubicBezTo>
                <a:cubicBezTo>
                  <a:pt x="764660" y="1082694"/>
                  <a:pt x="658551" y="1121937"/>
                  <a:pt x="536345" y="1099172"/>
                </a:cubicBezTo>
                <a:cubicBezTo>
                  <a:pt x="451192" y="1083361"/>
                  <a:pt x="329748" y="1123556"/>
                  <a:pt x="243166" y="1123937"/>
                </a:cubicBezTo>
                <a:cubicBezTo>
                  <a:pt x="171157" y="1123937"/>
                  <a:pt x="-7" y="1081075"/>
                  <a:pt x="-7" y="1081075"/>
                </a:cubicBezTo>
                <a:lnTo>
                  <a:pt x="-7" y="-13"/>
                </a:lnTo>
                <a:lnTo>
                  <a:pt x="1072603" y="-13"/>
                </a:lnTo>
                <a:close/>
              </a:path>
            </a:pathLst>
          </a:custGeom>
          <a:solidFill>
            <a:schemeClr val="lt1"/>
          </a:solidFill>
          <a:ln w="38100" cap="rnd"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06" name="Google Shape;2706;p20"/>
          <p:cNvSpPr/>
          <p:nvPr/>
        </p:nvSpPr>
        <p:spPr>
          <a:xfrm flipH="1">
            <a:off x="3553807" y="4237000"/>
            <a:ext cx="2342312" cy="2043716"/>
          </a:xfrm>
          <a:custGeom>
            <a:avLst/>
            <a:gdLst/>
            <a:ahLst/>
            <a:cxnLst/>
            <a:rect l="l" t="t" r="r" b="b"/>
            <a:pathLst>
              <a:path w="1072610" h="1123950" extrusionOk="0">
                <a:moveTo>
                  <a:pt x="1072603" y="1081075"/>
                </a:moveTo>
                <a:cubicBezTo>
                  <a:pt x="1072603" y="1081075"/>
                  <a:pt x="874387" y="1082694"/>
                  <a:pt x="824191" y="1082694"/>
                </a:cubicBezTo>
                <a:cubicBezTo>
                  <a:pt x="764660" y="1082694"/>
                  <a:pt x="658551" y="1121937"/>
                  <a:pt x="536345" y="1099172"/>
                </a:cubicBezTo>
                <a:cubicBezTo>
                  <a:pt x="451192" y="1083361"/>
                  <a:pt x="329748" y="1123556"/>
                  <a:pt x="243166" y="1123937"/>
                </a:cubicBezTo>
                <a:cubicBezTo>
                  <a:pt x="171157" y="1123937"/>
                  <a:pt x="-7" y="1081075"/>
                  <a:pt x="-7" y="1081075"/>
                </a:cubicBezTo>
                <a:lnTo>
                  <a:pt x="-7" y="-13"/>
                </a:lnTo>
                <a:lnTo>
                  <a:pt x="1072603" y="-13"/>
                </a:lnTo>
                <a:close/>
              </a:path>
            </a:pathLst>
          </a:custGeom>
          <a:solidFill>
            <a:schemeClr val="lt1"/>
          </a:solidFill>
          <a:ln w="38100" cap="rnd"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07" name="Google Shape;2707;p20"/>
          <p:cNvSpPr/>
          <p:nvPr/>
        </p:nvSpPr>
        <p:spPr>
          <a:xfrm>
            <a:off x="372288" y="1382590"/>
            <a:ext cx="662180" cy="804621"/>
          </a:xfrm>
          <a:custGeom>
            <a:avLst/>
            <a:gdLst/>
            <a:ahLst/>
            <a:cxnLst/>
            <a:rect l="l" t="t" r="r" b="b"/>
            <a:pathLst>
              <a:path w="421100" h="383762" extrusionOk="0">
                <a:moveTo>
                  <a:pt x="346036" y="-13"/>
                </a:moveTo>
                <a:lnTo>
                  <a:pt x="366038" y="22942"/>
                </a:lnTo>
                <a:cubicBezTo>
                  <a:pt x="359649" y="27305"/>
                  <a:pt x="354418" y="33153"/>
                  <a:pt x="350798" y="39992"/>
                </a:cubicBezTo>
                <a:cubicBezTo>
                  <a:pt x="357762" y="42107"/>
                  <a:pt x="365286" y="41316"/>
                  <a:pt x="371658" y="37801"/>
                </a:cubicBezTo>
                <a:cubicBezTo>
                  <a:pt x="371128" y="47612"/>
                  <a:pt x="368972" y="57271"/>
                  <a:pt x="365276" y="66376"/>
                </a:cubicBezTo>
                <a:cubicBezTo>
                  <a:pt x="371087" y="65614"/>
                  <a:pt x="388803" y="56851"/>
                  <a:pt x="394709" y="55899"/>
                </a:cubicBezTo>
                <a:cubicBezTo>
                  <a:pt x="398328" y="66853"/>
                  <a:pt x="413759" y="80664"/>
                  <a:pt x="421093" y="96856"/>
                </a:cubicBezTo>
                <a:cubicBezTo>
                  <a:pt x="320509" y="199536"/>
                  <a:pt x="195350" y="287356"/>
                  <a:pt x="85241" y="383749"/>
                </a:cubicBezTo>
                <a:cubicBezTo>
                  <a:pt x="78479" y="380035"/>
                  <a:pt x="72287" y="369367"/>
                  <a:pt x="65525" y="365652"/>
                </a:cubicBezTo>
                <a:lnTo>
                  <a:pt x="77240" y="350031"/>
                </a:lnTo>
                <a:cubicBezTo>
                  <a:pt x="68858" y="352031"/>
                  <a:pt x="55714" y="348507"/>
                  <a:pt x="47332" y="350031"/>
                </a:cubicBezTo>
                <a:cubicBezTo>
                  <a:pt x="54138" y="342887"/>
                  <a:pt x="60026" y="334915"/>
                  <a:pt x="64858" y="326314"/>
                </a:cubicBezTo>
                <a:cubicBezTo>
                  <a:pt x="59429" y="326314"/>
                  <a:pt x="32473" y="328123"/>
                  <a:pt x="28568" y="328505"/>
                </a:cubicBezTo>
                <a:lnTo>
                  <a:pt x="-7" y="295262"/>
                </a:lnTo>
                <a:cubicBezTo>
                  <a:pt x="34092" y="254590"/>
                  <a:pt x="104101" y="197821"/>
                  <a:pt x="133343" y="174009"/>
                </a:cubicBezTo>
                <a:cubicBezTo>
                  <a:pt x="214019" y="109906"/>
                  <a:pt x="265073" y="63900"/>
                  <a:pt x="346036" y="-13"/>
                </a:cubicBezTo>
                <a:close/>
              </a:path>
            </a:pathLst>
          </a:custGeom>
          <a:solidFill>
            <a:schemeClr val="accent1"/>
          </a:solidFill>
          <a:ln w="38100" cap="rnd"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08" name="Google Shape;2708;p20"/>
          <p:cNvSpPr/>
          <p:nvPr/>
        </p:nvSpPr>
        <p:spPr>
          <a:xfrm>
            <a:off x="2749988" y="1382586"/>
            <a:ext cx="695132" cy="902477"/>
          </a:xfrm>
          <a:custGeom>
            <a:avLst/>
            <a:gdLst/>
            <a:ahLst/>
            <a:cxnLst/>
            <a:rect l="l" t="t" r="r" b="b"/>
            <a:pathLst>
              <a:path w="442055" h="430434" extrusionOk="0">
                <a:moveTo>
                  <a:pt x="68287" y="14941"/>
                </a:moveTo>
                <a:cubicBezTo>
                  <a:pt x="75050" y="21704"/>
                  <a:pt x="81812" y="23895"/>
                  <a:pt x="87337" y="31420"/>
                </a:cubicBezTo>
                <a:cubicBezTo>
                  <a:pt x="79279" y="31172"/>
                  <a:pt x="71459" y="28667"/>
                  <a:pt x="64763" y="24181"/>
                </a:cubicBezTo>
                <a:cubicBezTo>
                  <a:pt x="56476" y="32086"/>
                  <a:pt x="54666" y="33039"/>
                  <a:pt x="46284" y="40945"/>
                </a:cubicBezTo>
                <a:lnTo>
                  <a:pt x="59524" y="54184"/>
                </a:lnTo>
                <a:cubicBezTo>
                  <a:pt x="45332" y="46850"/>
                  <a:pt x="28853" y="52660"/>
                  <a:pt x="26377" y="65805"/>
                </a:cubicBezTo>
                <a:cubicBezTo>
                  <a:pt x="27615" y="67900"/>
                  <a:pt x="40855" y="84855"/>
                  <a:pt x="42093" y="86569"/>
                </a:cubicBezTo>
                <a:cubicBezTo>
                  <a:pt x="33882" y="83902"/>
                  <a:pt x="25472" y="81864"/>
                  <a:pt x="16947" y="80473"/>
                </a:cubicBezTo>
                <a:cubicBezTo>
                  <a:pt x="11899" y="88855"/>
                  <a:pt x="4279" y="94094"/>
                  <a:pt x="-7" y="102000"/>
                </a:cubicBezTo>
                <a:cubicBezTo>
                  <a:pt x="77526" y="171723"/>
                  <a:pt x="342893" y="400228"/>
                  <a:pt x="369277" y="430422"/>
                </a:cubicBezTo>
                <a:lnTo>
                  <a:pt x="389660" y="397180"/>
                </a:lnTo>
                <a:cubicBezTo>
                  <a:pt x="382279" y="394970"/>
                  <a:pt x="375563" y="390941"/>
                  <a:pt x="370134" y="385464"/>
                </a:cubicBezTo>
                <a:cubicBezTo>
                  <a:pt x="375792" y="385578"/>
                  <a:pt x="381412" y="386502"/>
                  <a:pt x="386803" y="388226"/>
                </a:cubicBezTo>
                <a:cubicBezTo>
                  <a:pt x="395213" y="389617"/>
                  <a:pt x="403157" y="383930"/>
                  <a:pt x="404548" y="375520"/>
                </a:cubicBezTo>
                <a:cubicBezTo>
                  <a:pt x="404834" y="373796"/>
                  <a:pt x="404824" y="372043"/>
                  <a:pt x="404519" y="370319"/>
                </a:cubicBezTo>
                <a:cubicBezTo>
                  <a:pt x="396109" y="367271"/>
                  <a:pt x="388375" y="362613"/>
                  <a:pt x="381755" y="356603"/>
                </a:cubicBezTo>
                <a:cubicBezTo>
                  <a:pt x="394089" y="362490"/>
                  <a:pt x="408767" y="360347"/>
                  <a:pt x="418902" y="351174"/>
                </a:cubicBezTo>
                <a:lnTo>
                  <a:pt x="403472" y="336886"/>
                </a:lnTo>
                <a:cubicBezTo>
                  <a:pt x="411530" y="336429"/>
                  <a:pt x="419550" y="338248"/>
                  <a:pt x="426617" y="342125"/>
                </a:cubicBezTo>
                <a:lnTo>
                  <a:pt x="442048" y="317836"/>
                </a:lnTo>
                <a:cubicBezTo>
                  <a:pt x="415930" y="302415"/>
                  <a:pt x="391422" y="284423"/>
                  <a:pt x="368896" y="264115"/>
                </a:cubicBezTo>
                <a:cubicBezTo>
                  <a:pt x="345750" y="243446"/>
                  <a:pt x="139724" y="56851"/>
                  <a:pt x="120579" y="35515"/>
                </a:cubicBezTo>
                <a:cubicBezTo>
                  <a:pt x="114674" y="28943"/>
                  <a:pt x="89909" y="3226"/>
                  <a:pt x="82003" y="-13"/>
                </a:cubicBezTo>
                <a:cubicBezTo>
                  <a:pt x="82098" y="82"/>
                  <a:pt x="73145" y="8941"/>
                  <a:pt x="68287" y="14941"/>
                </a:cubicBezTo>
                <a:close/>
              </a:path>
            </a:pathLst>
          </a:custGeom>
          <a:solidFill>
            <a:schemeClr val="accent2"/>
          </a:solidFill>
          <a:ln w="38100" cap="rnd"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09" name="Google Shape;2709;p20"/>
          <p:cNvSpPr/>
          <p:nvPr/>
        </p:nvSpPr>
        <p:spPr>
          <a:xfrm>
            <a:off x="5456537" y="1408545"/>
            <a:ext cx="631475" cy="850553"/>
          </a:xfrm>
          <a:custGeom>
            <a:avLst/>
            <a:gdLst/>
            <a:ahLst/>
            <a:cxnLst/>
            <a:rect l="l" t="t" r="r" b="b"/>
            <a:pathLst>
              <a:path w="401574" h="405669" extrusionOk="0">
                <a:moveTo>
                  <a:pt x="401567" y="323551"/>
                </a:moveTo>
                <a:lnTo>
                  <a:pt x="380135" y="345269"/>
                </a:lnTo>
                <a:cubicBezTo>
                  <a:pt x="375354" y="339134"/>
                  <a:pt x="369096" y="334315"/>
                  <a:pt x="361943" y="331267"/>
                </a:cubicBezTo>
                <a:cubicBezTo>
                  <a:pt x="360428" y="338391"/>
                  <a:pt x="361800" y="345821"/>
                  <a:pt x="365752" y="351936"/>
                </a:cubicBezTo>
                <a:cubicBezTo>
                  <a:pt x="356066" y="352022"/>
                  <a:pt x="346417" y="350574"/>
                  <a:pt x="337177" y="347650"/>
                </a:cubicBezTo>
                <a:cubicBezTo>
                  <a:pt x="338321" y="353460"/>
                  <a:pt x="348608" y="370415"/>
                  <a:pt x="349846" y="376225"/>
                </a:cubicBezTo>
                <a:cubicBezTo>
                  <a:pt x="339083" y="380701"/>
                  <a:pt x="326414" y="397084"/>
                  <a:pt x="310889" y="405657"/>
                </a:cubicBezTo>
                <a:cubicBezTo>
                  <a:pt x="201065" y="312979"/>
                  <a:pt x="104196" y="194583"/>
                  <a:pt x="-7" y="91903"/>
                </a:cubicBezTo>
                <a:cubicBezTo>
                  <a:pt x="3231" y="84855"/>
                  <a:pt x="13423" y="77902"/>
                  <a:pt x="16566" y="70853"/>
                </a:cubicBezTo>
                <a:lnTo>
                  <a:pt x="32949" y="81426"/>
                </a:lnTo>
                <a:cubicBezTo>
                  <a:pt x="30377" y="73234"/>
                  <a:pt x="32949" y="59804"/>
                  <a:pt x="30377" y="51613"/>
                </a:cubicBezTo>
                <a:cubicBezTo>
                  <a:pt x="38007" y="57880"/>
                  <a:pt x="46389" y="63157"/>
                  <a:pt x="55333" y="67329"/>
                </a:cubicBezTo>
                <a:cubicBezTo>
                  <a:pt x="54857" y="61900"/>
                  <a:pt x="51142" y="35230"/>
                  <a:pt x="50475" y="31324"/>
                </a:cubicBezTo>
                <a:lnTo>
                  <a:pt x="81527" y="-13"/>
                </a:lnTo>
                <a:cubicBezTo>
                  <a:pt x="124580" y="31039"/>
                  <a:pt x="186302" y="96571"/>
                  <a:pt x="212305" y="124479"/>
                </a:cubicBezTo>
                <a:cubicBezTo>
                  <a:pt x="282123" y="200012"/>
                  <a:pt x="331748" y="247542"/>
                  <a:pt x="401567" y="323551"/>
                </a:cubicBezTo>
                <a:close/>
              </a:path>
            </a:pathLst>
          </a:custGeom>
          <a:solidFill>
            <a:schemeClr val="accent4"/>
          </a:solidFill>
          <a:ln w="38100" cap="rnd"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10" name="Google Shape;2710;p20"/>
          <p:cNvSpPr/>
          <p:nvPr/>
        </p:nvSpPr>
        <p:spPr>
          <a:xfrm>
            <a:off x="3404475" y="1438508"/>
            <a:ext cx="693334" cy="790641"/>
          </a:xfrm>
          <a:custGeom>
            <a:avLst/>
            <a:gdLst/>
            <a:ahLst/>
            <a:cxnLst/>
            <a:rect l="l" t="t" r="r" b="b"/>
            <a:pathLst>
              <a:path w="440912" h="377094" extrusionOk="0">
                <a:moveTo>
                  <a:pt x="10946" y="302977"/>
                </a:moveTo>
                <a:lnTo>
                  <a:pt x="49046" y="284975"/>
                </a:lnTo>
                <a:cubicBezTo>
                  <a:pt x="43455" y="296167"/>
                  <a:pt x="36169" y="306416"/>
                  <a:pt x="27425" y="315360"/>
                </a:cubicBezTo>
                <a:cubicBezTo>
                  <a:pt x="37207" y="311321"/>
                  <a:pt x="47389" y="308349"/>
                  <a:pt x="57809" y="306502"/>
                </a:cubicBezTo>
                <a:cubicBezTo>
                  <a:pt x="54933" y="315227"/>
                  <a:pt x="50437" y="323342"/>
                  <a:pt x="44569" y="330409"/>
                </a:cubicBezTo>
                <a:lnTo>
                  <a:pt x="54094" y="342792"/>
                </a:lnTo>
                <a:cubicBezTo>
                  <a:pt x="59695" y="338258"/>
                  <a:pt x="65801" y="334391"/>
                  <a:pt x="72287" y="331267"/>
                </a:cubicBezTo>
                <a:cubicBezTo>
                  <a:pt x="73240" y="336601"/>
                  <a:pt x="66286" y="341649"/>
                  <a:pt x="63905" y="347173"/>
                </a:cubicBezTo>
                <a:cubicBezTo>
                  <a:pt x="58476" y="359842"/>
                  <a:pt x="77907" y="365176"/>
                  <a:pt x="80479" y="377082"/>
                </a:cubicBezTo>
                <a:cubicBezTo>
                  <a:pt x="203856" y="289328"/>
                  <a:pt x="324004" y="197250"/>
                  <a:pt x="440905" y="100857"/>
                </a:cubicBezTo>
                <a:lnTo>
                  <a:pt x="420617" y="72282"/>
                </a:lnTo>
                <a:lnTo>
                  <a:pt x="397185" y="88665"/>
                </a:lnTo>
                <a:cubicBezTo>
                  <a:pt x="399481" y="80207"/>
                  <a:pt x="404586" y="72787"/>
                  <a:pt x="411663" y="67615"/>
                </a:cubicBezTo>
                <a:lnTo>
                  <a:pt x="395280" y="72377"/>
                </a:lnTo>
                <a:cubicBezTo>
                  <a:pt x="397433" y="67119"/>
                  <a:pt x="400681" y="62376"/>
                  <a:pt x="404805" y="58471"/>
                </a:cubicBezTo>
                <a:cubicBezTo>
                  <a:pt x="400995" y="52946"/>
                  <a:pt x="397185" y="47517"/>
                  <a:pt x="393280" y="42088"/>
                </a:cubicBezTo>
                <a:cubicBezTo>
                  <a:pt x="388146" y="45212"/>
                  <a:pt x="383526" y="49098"/>
                  <a:pt x="379564" y="53613"/>
                </a:cubicBezTo>
                <a:cubicBezTo>
                  <a:pt x="381078" y="45755"/>
                  <a:pt x="384336" y="38335"/>
                  <a:pt x="389089" y="31896"/>
                </a:cubicBezTo>
                <a:cubicBezTo>
                  <a:pt x="386517" y="28181"/>
                  <a:pt x="383850" y="24562"/>
                  <a:pt x="381183" y="20847"/>
                </a:cubicBezTo>
                <a:lnTo>
                  <a:pt x="367562" y="30372"/>
                </a:lnTo>
                <a:cubicBezTo>
                  <a:pt x="374115" y="20561"/>
                  <a:pt x="372087" y="7379"/>
                  <a:pt x="362895" y="-13"/>
                </a:cubicBezTo>
                <a:cubicBezTo>
                  <a:pt x="305173" y="51803"/>
                  <a:pt x="243832" y="99809"/>
                  <a:pt x="181158" y="145910"/>
                </a:cubicBezTo>
                <a:cubicBezTo>
                  <a:pt x="141153" y="175438"/>
                  <a:pt x="100577" y="204203"/>
                  <a:pt x="59428" y="232207"/>
                </a:cubicBezTo>
                <a:cubicBezTo>
                  <a:pt x="43522" y="243065"/>
                  <a:pt x="-7" y="272307"/>
                  <a:pt x="-7" y="272307"/>
                </a:cubicBezTo>
                <a:cubicBezTo>
                  <a:pt x="2945" y="279355"/>
                  <a:pt x="5803" y="297643"/>
                  <a:pt x="10946" y="302977"/>
                </a:cubicBezTo>
                <a:close/>
              </a:path>
            </a:pathLst>
          </a:custGeom>
          <a:solidFill>
            <a:schemeClr val="accent3"/>
          </a:solidFill>
          <a:ln w="38100" cap="rnd"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11" name="Google Shape;2711;p20"/>
          <p:cNvSpPr/>
          <p:nvPr/>
        </p:nvSpPr>
        <p:spPr>
          <a:xfrm>
            <a:off x="6063650" y="1392280"/>
            <a:ext cx="634770" cy="883105"/>
          </a:xfrm>
          <a:custGeom>
            <a:avLst/>
            <a:gdLst/>
            <a:ahLst/>
            <a:cxnLst/>
            <a:rect l="l" t="t" r="r" b="b"/>
            <a:pathLst>
              <a:path w="403669" h="421195" extrusionOk="0">
                <a:moveTo>
                  <a:pt x="16280" y="360223"/>
                </a:moveTo>
                <a:lnTo>
                  <a:pt x="50285" y="335934"/>
                </a:lnTo>
                <a:cubicBezTo>
                  <a:pt x="46722" y="347935"/>
                  <a:pt x="41322" y="359308"/>
                  <a:pt x="34283" y="369652"/>
                </a:cubicBezTo>
                <a:cubicBezTo>
                  <a:pt x="43265" y="363957"/>
                  <a:pt x="52847" y="359261"/>
                  <a:pt x="62858" y="355651"/>
                </a:cubicBezTo>
                <a:cubicBezTo>
                  <a:pt x="61505" y="364738"/>
                  <a:pt x="58467" y="373491"/>
                  <a:pt x="53904" y="381463"/>
                </a:cubicBezTo>
                <a:lnTo>
                  <a:pt x="65239" y="392036"/>
                </a:lnTo>
                <a:cubicBezTo>
                  <a:pt x="69954" y="386607"/>
                  <a:pt x="75297" y="381740"/>
                  <a:pt x="81146" y="377558"/>
                </a:cubicBezTo>
                <a:cubicBezTo>
                  <a:pt x="82955" y="382606"/>
                  <a:pt x="77050" y="388702"/>
                  <a:pt x="75621" y="394608"/>
                </a:cubicBezTo>
                <a:cubicBezTo>
                  <a:pt x="72478" y="408134"/>
                  <a:pt x="92576" y="409848"/>
                  <a:pt x="97148" y="421183"/>
                </a:cubicBezTo>
                <a:cubicBezTo>
                  <a:pt x="203256" y="313236"/>
                  <a:pt x="305431" y="201603"/>
                  <a:pt x="403662" y="86284"/>
                </a:cubicBezTo>
                <a:lnTo>
                  <a:pt x="378707" y="61709"/>
                </a:lnTo>
                <a:lnTo>
                  <a:pt x="358418" y="81902"/>
                </a:lnTo>
                <a:cubicBezTo>
                  <a:pt x="359257" y="73177"/>
                  <a:pt x="363019" y="64986"/>
                  <a:pt x="369086" y="58661"/>
                </a:cubicBezTo>
                <a:lnTo>
                  <a:pt x="353847" y="66186"/>
                </a:lnTo>
                <a:cubicBezTo>
                  <a:pt x="354989" y="60623"/>
                  <a:pt x="357371" y="55385"/>
                  <a:pt x="360800" y="50851"/>
                </a:cubicBezTo>
                <a:lnTo>
                  <a:pt x="346512" y="36754"/>
                </a:lnTo>
                <a:cubicBezTo>
                  <a:pt x="341997" y="40688"/>
                  <a:pt x="338140" y="45317"/>
                  <a:pt x="335082" y="50470"/>
                </a:cubicBezTo>
                <a:cubicBezTo>
                  <a:pt x="335187" y="42412"/>
                  <a:pt x="337178" y="34477"/>
                  <a:pt x="340892" y="27324"/>
                </a:cubicBezTo>
                <a:lnTo>
                  <a:pt x="331367" y="17799"/>
                </a:lnTo>
                <a:lnTo>
                  <a:pt x="319080" y="29038"/>
                </a:lnTo>
                <a:cubicBezTo>
                  <a:pt x="323900" y="18349"/>
                  <a:pt x="319766" y="5751"/>
                  <a:pt x="309555" y="-13"/>
                </a:cubicBezTo>
                <a:cubicBezTo>
                  <a:pt x="261930" y="61138"/>
                  <a:pt x="209733" y="119145"/>
                  <a:pt x="156203" y="175533"/>
                </a:cubicBezTo>
                <a:cubicBezTo>
                  <a:pt x="121913" y="211538"/>
                  <a:pt x="86985" y="246970"/>
                  <a:pt x="51428" y="281832"/>
                </a:cubicBezTo>
                <a:cubicBezTo>
                  <a:pt x="37712" y="295262"/>
                  <a:pt x="-7" y="331648"/>
                  <a:pt x="-7" y="331648"/>
                </a:cubicBezTo>
                <a:cubicBezTo>
                  <a:pt x="4279" y="338410"/>
                  <a:pt x="10280" y="356318"/>
                  <a:pt x="16280" y="360223"/>
                </a:cubicBezTo>
                <a:close/>
              </a:path>
            </a:pathLst>
          </a:custGeom>
          <a:solidFill>
            <a:schemeClr val="accent5"/>
          </a:solidFill>
          <a:ln w="38100" cap="rnd"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12" name="Google Shape;2712;p20"/>
          <p:cNvSpPr/>
          <p:nvPr/>
        </p:nvSpPr>
        <p:spPr>
          <a:xfrm>
            <a:off x="8020445" y="1387779"/>
            <a:ext cx="700673" cy="892092"/>
          </a:xfrm>
          <a:custGeom>
            <a:avLst/>
            <a:gdLst/>
            <a:ahLst/>
            <a:cxnLst/>
            <a:rect l="l" t="t" r="r" b="b"/>
            <a:pathLst>
              <a:path w="445579" h="425481" extrusionOk="0">
                <a:moveTo>
                  <a:pt x="67144" y="15037"/>
                </a:moveTo>
                <a:cubicBezTo>
                  <a:pt x="74002" y="21704"/>
                  <a:pt x="80765" y="23800"/>
                  <a:pt x="86194" y="31229"/>
                </a:cubicBezTo>
                <a:cubicBezTo>
                  <a:pt x="78145" y="31123"/>
                  <a:pt x="70287" y="28746"/>
                  <a:pt x="63524" y="24371"/>
                </a:cubicBezTo>
                <a:cubicBezTo>
                  <a:pt x="55333" y="32467"/>
                  <a:pt x="53523" y="33896"/>
                  <a:pt x="45332" y="41421"/>
                </a:cubicBezTo>
                <a:lnTo>
                  <a:pt x="58762" y="54470"/>
                </a:lnTo>
                <a:cubicBezTo>
                  <a:pt x="44474" y="47326"/>
                  <a:pt x="28091" y="53422"/>
                  <a:pt x="25805" y="66567"/>
                </a:cubicBezTo>
                <a:cubicBezTo>
                  <a:pt x="27043" y="68662"/>
                  <a:pt x="40664" y="85045"/>
                  <a:pt x="41902" y="87141"/>
                </a:cubicBezTo>
                <a:cubicBezTo>
                  <a:pt x="33606" y="84626"/>
                  <a:pt x="25139" y="82712"/>
                  <a:pt x="16566" y="81426"/>
                </a:cubicBezTo>
                <a:cubicBezTo>
                  <a:pt x="11708" y="89903"/>
                  <a:pt x="4184" y="95237"/>
                  <a:pt x="-7" y="103238"/>
                </a:cubicBezTo>
                <a:cubicBezTo>
                  <a:pt x="78669" y="171723"/>
                  <a:pt x="347845" y="395846"/>
                  <a:pt x="374706" y="425469"/>
                </a:cubicBezTo>
                <a:lnTo>
                  <a:pt x="394518" y="391941"/>
                </a:lnTo>
                <a:cubicBezTo>
                  <a:pt x="387079" y="389884"/>
                  <a:pt x="380288" y="385940"/>
                  <a:pt x="374801" y="380511"/>
                </a:cubicBezTo>
                <a:cubicBezTo>
                  <a:pt x="380478" y="380606"/>
                  <a:pt x="386117" y="381473"/>
                  <a:pt x="391565" y="383083"/>
                </a:cubicBezTo>
                <a:cubicBezTo>
                  <a:pt x="400052" y="384273"/>
                  <a:pt x="407910" y="378358"/>
                  <a:pt x="409101" y="369872"/>
                </a:cubicBezTo>
                <a:cubicBezTo>
                  <a:pt x="409339" y="368214"/>
                  <a:pt x="409301" y="366538"/>
                  <a:pt x="408996" y="364890"/>
                </a:cubicBezTo>
                <a:cubicBezTo>
                  <a:pt x="400538" y="361956"/>
                  <a:pt x="392708" y="357422"/>
                  <a:pt x="385945" y="351555"/>
                </a:cubicBezTo>
                <a:cubicBezTo>
                  <a:pt x="398395" y="357175"/>
                  <a:pt x="413006" y="354765"/>
                  <a:pt x="422998" y="345459"/>
                </a:cubicBezTo>
                <a:lnTo>
                  <a:pt x="407377" y="331457"/>
                </a:lnTo>
                <a:cubicBezTo>
                  <a:pt x="415397" y="330876"/>
                  <a:pt x="423417" y="332553"/>
                  <a:pt x="430523" y="336315"/>
                </a:cubicBezTo>
                <a:lnTo>
                  <a:pt x="445572" y="311740"/>
                </a:lnTo>
                <a:cubicBezTo>
                  <a:pt x="419207" y="296720"/>
                  <a:pt x="394385" y="279146"/>
                  <a:pt x="371468" y="259258"/>
                </a:cubicBezTo>
                <a:cubicBezTo>
                  <a:pt x="348131" y="238969"/>
                  <a:pt x="138962" y="55804"/>
                  <a:pt x="119531" y="34849"/>
                </a:cubicBezTo>
                <a:cubicBezTo>
                  <a:pt x="113531" y="28372"/>
                  <a:pt x="88289" y="3035"/>
                  <a:pt x="80384" y="-13"/>
                </a:cubicBezTo>
                <a:cubicBezTo>
                  <a:pt x="80669" y="-13"/>
                  <a:pt x="71906" y="9036"/>
                  <a:pt x="67144" y="15037"/>
                </a:cubicBezTo>
                <a:close/>
              </a:path>
            </a:pathLst>
          </a:custGeom>
          <a:solidFill>
            <a:schemeClr val="accent6"/>
          </a:solidFill>
          <a:ln w="38100" cap="rnd"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13" name="Google Shape;2713;p20"/>
          <p:cNvSpPr/>
          <p:nvPr/>
        </p:nvSpPr>
        <p:spPr>
          <a:xfrm>
            <a:off x="5435255" y="3986645"/>
            <a:ext cx="631475" cy="850553"/>
          </a:xfrm>
          <a:custGeom>
            <a:avLst/>
            <a:gdLst/>
            <a:ahLst/>
            <a:cxnLst/>
            <a:rect l="l" t="t" r="r" b="b"/>
            <a:pathLst>
              <a:path w="401574" h="405669" extrusionOk="0">
                <a:moveTo>
                  <a:pt x="401567" y="323551"/>
                </a:moveTo>
                <a:lnTo>
                  <a:pt x="380135" y="345269"/>
                </a:lnTo>
                <a:cubicBezTo>
                  <a:pt x="375354" y="339134"/>
                  <a:pt x="369096" y="334315"/>
                  <a:pt x="361943" y="331267"/>
                </a:cubicBezTo>
                <a:cubicBezTo>
                  <a:pt x="360428" y="338391"/>
                  <a:pt x="361800" y="345821"/>
                  <a:pt x="365752" y="351936"/>
                </a:cubicBezTo>
                <a:cubicBezTo>
                  <a:pt x="356066" y="352022"/>
                  <a:pt x="346417" y="350574"/>
                  <a:pt x="337177" y="347650"/>
                </a:cubicBezTo>
                <a:cubicBezTo>
                  <a:pt x="338321" y="353460"/>
                  <a:pt x="348608" y="370415"/>
                  <a:pt x="349846" y="376225"/>
                </a:cubicBezTo>
                <a:cubicBezTo>
                  <a:pt x="339083" y="380701"/>
                  <a:pt x="326414" y="397084"/>
                  <a:pt x="310889" y="405657"/>
                </a:cubicBezTo>
                <a:cubicBezTo>
                  <a:pt x="201065" y="312979"/>
                  <a:pt x="104196" y="194583"/>
                  <a:pt x="-7" y="91903"/>
                </a:cubicBezTo>
                <a:cubicBezTo>
                  <a:pt x="3231" y="84855"/>
                  <a:pt x="13423" y="77902"/>
                  <a:pt x="16566" y="70853"/>
                </a:cubicBezTo>
                <a:lnTo>
                  <a:pt x="32949" y="81426"/>
                </a:lnTo>
                <a:cubicBezTo>
                  <a:pt x="30377" y="73234"/>
                  <a:pt x="32949" y="59804"/>
                  <a:pt x="30377" y="51613"/>
                </a:cubicBezTo>
                <a:cubicBezTo>
                  <a:pt x="38007" y="57880"/>
                  <a:pt x="46389" y="63157"/>
                  <a:pt x="55333" y="67329"/>
                </a:cubicBezTo>
                <a:cubicBezTo>
                  <a:pt x="54857" y="61900"/>
                  <a:pt x="51142" y="35230"/>
                  <a:pt x="50475" y="31324"/>
                </a:cubicBezTo>
                <a:lnTo>
                  <a:pt x="81527" y="-13"/>
                </a:lnTo>
                <a:cubicBezTo>
                  <a:pt x="124580" y="31039"/>
                  <a:pt x="186302" y="96571"/>
                  <a:pt x="212305" y="124479"/>
                </a:cubicBezTo>
                <a:cubicBezTo>
                  <a:pt x="282123" y="200012"/>
                  <a:pt x="331748" y="247542"/>
                  <a:pt x="401567" y="323551"/>
                </a:cubicBezTo>
                <a:close/>
              </a:path>
            </a:pathLst>
          </a:custGeom>
          <a:solidFill>
            <a:schemeClr val="lt2"/>
          </a:solidFill>
          <a:ln w="38100" cap="rnd"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14" name="Google Shape;2714;p20"/>
          <p:cNvSpPr/>
          <p:nvPr/>
        </p:nvSpPr>
        <p:spPr>
          <a:xfrm>
            <a:off x="3383194" y="4016608"/>
            <a:ext cx="693334" cy="790641"/>
          </a:xfrm>
          <a:custGeom>
            <a:avLst/>
            <a:gdLst/>
            <a:ahLst/>
            <a:cxnLst/>
            <a:rect l="l" t="t" r="r" b="b"/>
            <a:pathLst>
              <a:path w="440912" h="377094" extrusionOk="0">
                <a:moveTo>
                  <a:pt x="10946" y="302977"/>
                </a:moveTo>
                <a:lnTo>
                  <a:pt x="49046" y="284975"/>
                </a:lnTo>
                <a:cubicBezTo>
                  <a:pt x="43455" y="296167"/>
                  <a:pt x="36169" y="306416"/>
                  <a:pt x="27425" y="315360"/>
                </a:cubicBezTo>
                <a:cubicBezTo>
                  <a:pt x="37207" y="311321"/>
                  <a:pt x="47389" y="308349"/>
                  <a:pt x="57809" y="306502"/>
                </a:cubicBezTo>
                <a:cubicBezTo>
                  <a:pt x="54933" y="315227"/>
                  <a:pt x="50437" y="323342"/>
                  <a:pt x="44569" y="330409"/>
                </a:cubicBezTo>
                <a:lnTo>
                  <a:pt x="54094" y="342792"/>
                </a:lnTo>
                <a:cubicBezTo>
                  <a:pt x="59695" y="338258"/>
                  <a:pt x="65801" y="334391"/>
                  <a:pt x="72287" y="331267"/>
                </a:cubicBezTo>
                <a:cubicBezTo>
                  <a:pt x="73240" y="336601"/>
                  <a:pt x="66286" y="341649"/>
                  <a:pt x="63905" y="347173"/>
                </a:cubicBezTo>
                <a:cubicBezTo>
                  <a:pt x="58476" y="359842"/>
                  <a:pt x="77907" y="365176"/>
                  <a:pt x="80479" y="377082"/>
                </a:cubicBezTo>
                <a:cubicBezTo>
                  <a:pt x="203856" y="289328"/>
                  <a:pt x="324004" y="197250"/>
                  <a:pt x="440905" y="100857"/>
                </a:cubicBezTo>
                <a:lnTo>
                  <a:pt x="420617" y="72282"/>
                </a:lnTo>
                <a:lnTo>
                  <a:pt x="397185" y="88665"/>
                </a:lnTo>
                <a:cubicBezTo>
                  <a:pt x="399481" y="80207"/>
                  <a:pt x="404586" y="72787"/>
                  <a:pt x="411663" y="67615"/>
                </a:cubicBezTo>
                <a:lnTo>
                  <a:pt x="395280" y="72377"/>
                </a:lnTo>
                <a:cubicBezTo>
                  <a:pt x="397433" y="67119"/>
                  <a:pt x="400681" y="62376"/>
                  <a:pt x="404805" y="58471"/>
                </a:cubicBezTo>
                <a:cubicBezTo>
                  <a:pt x="400995" y="52946"/>
                  <a:pt x="397185" y="47517"/>
                  <a:pt x="393280" y="42088"/>
                </a:cubicBezTo>
                <a:cubicBezTo>
                  <a:pt x="388146" y="45212"/>
                  <a:pt x="383526" y="49098"/>
                  <a:pt x="379564" y="53613"/>
                </a:cubicBezTo>
                <a:cubicBezTo>
                  <a:pt x="381078" y="45755"/>
                  <a:pt x="384336" y="38335"/>
                  <a:pt x="389089" y="31896"/>
                </a:cubicBezTo>
                <a:cubicBezTo>
                  <a:pt x="386517" y="28181"/>
                  <a:pt x="383850" y="24562"/>
                  <a:pt x="381183" y="20847"/>
                </a:cubicBezTo>
                <a:lnTo>
                  <a:pt x="367562" y="30372"/>
                </a:lnTo>
                <a:cubicBezTo>
                  <a:pt x="374115" y="20561"/>
                  <a:pt x="372087" y="7379"/>
                  <a:pt x="362895" y="-13"/>
                </a:cubicBezTo>
                <a:cubicBezTo>
                  <a:pt x="305173" y="51803"/>
                  <a:pt x="243832" y="99809"/>
                  <a:pt x="181158" y="145910"/>
                </a:cubicBezTo>
                <a:cubicBezTo>
                  <a:pt x="141153" y="175438"/>
                  <a:pt x="100577" y="204203"/>
                  <a:pt x="59428" y="232207"/>
                </a:cubicBezTo>
                <a:cubicBezTo>
                  <a:pt x="43522" y="243065"/>
                  <a:pt x="-7" y="272307"/>
                  <a:pt x="-7" y="272307"/>
                </a:cubicBezTo>
                <a:cubicBezTo>
                  <a:pt x="2945" y="279355"/>
                  <a:pt x="5803" y="297643"/>
                  <a:pt x="10946" y="302977"/>
                </a:cubicBezTo>
                <a:close/>
              </a:path>
            </a:pathLst>
          </a:custGeom>
          <a:solidFill>
            <a:schemeClr val="accent6"/>
          </a:solidFill>
          <a:ln w="38100" cap="rnd"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nvGrpSpPr>
          <p:cNvPr id="2715" name="Google Shape;2715;p20"/>
          <p:cNvGrpSpPr/>
          <p:nvPr/>
        </p:nvGrpSpPr>
        <p:grpSpPr>
          <a:xfrm>
            <a:off x="8337168" y="233275"/>
            <a:ext cx="588375" cy="976847"/>
            <a:chOff x="11575336" y="613749"/>
            <a:chExt cx="1176750" cy="1465271"/>
          </a:xfrm>
        </p:grpSpPr>
        <p:grpSp>
          <p:nvGrpSpPr>
            <p:cNvPr id="2716" name="Google Shape;2716;p20"/>
            <p:cNvGrpSpPr/>
            <p:nvPr/>
          </p:nvGrpSpPr>
          <p:grpSpPr>
            <a:xfrm rot="392636">
              <a:off x="11649302" y="667954"/>
              <a:ext cx="1028819" cy="1356862"/>
              <a:chOff x="4572000" y="3600062"/>
              <a:chExt cx="618078" cy="815155"/>
            </a:xfrm>
          </p:grpSpPr>
          <p:grpSp>
            <p:nvGrpSpPr>
              <p:cNvPr id="2717" name="Google Shape;2717;p20"/>
              <p:cNvGrpSpPr/>
              <p:nvPr/>
            </p:nvGrpSpPr>
            <p:grpSpPr>
              <a:xfrm>
                <a:off x="4572000" y="4024312"/>
                <a:ext cx="618078" cy="390525"/>
                <a:chOff x="4572000" y="4024312"/>
                <a:chExt cx="618078" cy="390525"/>
              </a:xfrm>
            </p:grpSpPr>
            <p:sp>
              <p:nvSpPr>
                <p:cNvPr id="2718" name="Google Shape;2718;p20"/>
                <p:cNvSpPr/>
                <p:nvPr/>
              </p:nvSpPr>
              <p:spPr>
                <a:xfrm>
                  <a:off x="4586287" y="4038599"/>
                  <a:ext cx="589502" cy="362045"/>
                </a:xfrm>
                <a:custGeom>
                  <a:avLst/>
                  <a:gdLst/>
                  <a:ahLst/>
                  <a:cxnLst/>
                  <a:rect l="l" t="t" r="r" b="b"/>
                  <a:pathLst>
                    <a:path w="589502" h="362045" extrusionOk="0">
                      <a:moveTo>
                        <a:pt x="0" y="0"/>
                      </a:moveTo>
                      <a:lnTo>
                        <a:pt x="589502" y="0"/>
                      </a:lnTo>
                      <a:lnTo>
                        <a:pt x="589502" y="362045"/>
                      </a:lnTo>
                      <a:lnTo>
                        <a:pt x="0" y="362045"/>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19" name="Google Shape;2719;p20"/>
                <p:cNvSpPr/>
                <p:nvPr/>
              </p:nvSpPr>
              <p:spPr>
                <a:xfrm>
                  <a:off x="4572000" y="4024312"/>
                  <a:ext cx="618078" cy="390525"/>
                </a:xfrm>
                <a:custGeom>
                  <a:avLst/>
                  <a:gdLst/>
                  <a:ahLst/>
                  <a:cxnLst/>
                  <a:rect l="l" t="t" r="r" b="b"/>
                  <a:pathLst>
                    <a:path w="618078" h="390525" extrusionOk="0">
                      <a:moveTo>
                        <a:pt x="603885" y="390525"/>
                      </a:moveTo>
                      <a:lnTo>
                        <a:pt x="14288" y="390525"/>
                      </a:lnTo>
                      <a:cubicBezTo>
                        <a:pt x="6382" y="390525"/>
                        <a:pt x="0" y="384143"/>
                        <a:pt x="0" y="376238"/>
                      </a:cubicBezTo>
                      <a:lnTo>
                        <a:pt x="0" y="14288"/>
                      </a:lnTo>
                      <a:cubicBezTo>
                        <a:pt x="0" y="6382"/>
                        <a:pt x="6382" y="0"/>
                        <a:pt x="14288" y="0"/>
                      </a:cubicBezTo>
                      <a:lnTo>
                        <a:pt x="603790" y="0"/>
                      </a:lnTo>
                      <a:cubicBezTo>
                        <a:pt x="611696" y="0"/>
                        <a:pt x="618077" y="6382"/>
                        <a:pt x="618077" y="14288"/>
                      </a:cubicBezTo>
                      <a:lnTo>
                        <a:pt x="618077" y="376333"/>
                      </a:lnTo>
                      <a:cubicBezTo>
                        <a:pt x="618172" y="384143"/>
                        <a:pt x="611696" y="390525"/>
                        <a:pt x="603885" y="390525"/>
                      </a:cubicBezTo>
                      <a:close/>
                      <a:moveTo>
                        <a:pt x="28575" y="361950"/>
                      </a:moveTo>
                      <a:lnTo>
                        <a:pt x="589502" y="361950"/>
                      </a:lnTo>
                      <a:lnTo>
                        <a:pt x="589502" y="28575"/>
                      </a:lnTo>
                      <a:lnTo>
                        <a:pt x="28575" y="28575"/>
                      </a:lnTo>
                      <a:lnTo>
                        <a:pt x="28575" y="361950"/>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2720" name="Google Shape;2720;p20"/>
              <p:cNvSpPr/>
              <p:nvPr/>
            </p:nvSpPr>
            <p:spPr>
              <a:xfrm>
                <a:off x="4664868" y="3600062"/>
                <a:ext cx="421576" cy="763053"/>
              </a:xfrm>
              <a:custGeom>
                <a:avLst/>
                <a:gdLst/>
                <a:ahLst/>
                <a:cxnLst/>
                <a:rect l="l" t="t" r="r" b="b"/>
                <a:pathLst>
                  <a:path w="421576" h="763053" extrusionOk="0">
                    <a:moveTo>
                      <a:pt x="407575" y="763053"/>
                    </a:moveTo>
                    <a:lnTo>
                      <a:pt x="324803" y="763053"/>
                    </a:lnTo>
                    <a:cubicBezTo>
                      <a:pt x="317563" y="763053"/>
                      <a:pt x="311467" y="757624"/>
                      <a:pt x="310610" y="750480"/>
                    </a:cubicBezTo>
                    <a:cubicBezTo>
                      <a:pt x="300228" y="664279"/>
                      <a:pt x="289941" y="575411"/>
                      <a:pt x="279559" y="486543"/>
                    </a:cubicBezTo>
                    <a:cubicBezTo>
                      <a:pt x="269176" y="397865"/>
                      <a:pt x="258889" y="309092"/>
                      <a:pt x="248507" y="222986"/>
                    </a:cubicBezTo>
                    <a:cubicBezTo>
                      <a:pt x="247745" y="216318"/>
                      <a:pt x="251650" y="209937"/>
                      <a:pt x="258032" y="207746"/>
                    </a:cubicBezTo>
                    <a:cubicBezTo>
                      <a:pt x="304514" y="191839"/>
                      <a:pt x="335280" y="150215"/>
                      <a:pt x="331184" y="108876"/>
                    </a:cubicBezTo>
                    <a:cubicBezTo>
                      <a:pt x="325946" y="56013"/>
                      <a:pt x="263462" y="30105"/>
                      <a:pt x="220789" y="28676"/>
                    </a:cubicBezTo>
                    <a:cubicBezTo>
                      <a:pt x="174593" y="26961"/>
                      <a:pt x="107251" y="54108"/>
                      <a:pt x="101060" y="109067"/>
                    </a:cubicBezTo>
                    <a:cubicBezTo>
                      <a:pt x="96774" y="147167"/>
                      <a:pt x="123254" y="188029"/>
                      <a:pt x="165449" y="208317"/>
                    </a:cubicBezTo>
                    <a:cubicBezTo>
                      <a:pt x="170783" y="210889"/>
                      <a:pt x="173926" y="216414"/>
                      <a:pt x="173450" y="222319"/>
                    </a:cubicBezTo>
                    <a:cubicBezTo>
                      <a:pt x="166497" y="310616"/>
                      <a:pt x="154210" y="400246"/>
                      <a:pt x="142304" y="486924"/>
                    </a:cubicBezTo>
                    <a:cubicBezTo>
                      <a:pt x="130492" y="573125"/>
                      <a:pt x="118205" y="662374"/>
                      <a:pt x="111347" y="749814"/>
                    </a:cubicBezTo>
                    <a:cubicBezTo>
                      <a:pt x="110776" y="757243"/>
                      <a:pt x="104584" y="762958"/>
                      <a:pt x="97060" y="762958"/>
                    </a:cubicBezTo>
                    <a:lnTo>
                      <a:pt x="14288" y="762958"/>
                    </a:lnTo>
                    <a:cubicBezTo>
                      <a:pt x="6382" y="762958"/>
                      <a:pt x="0" y="756576"/>
                      <a:pt x="0" y="748671"/>
                    </a:cubicBezTo>
                    <a:cubicBezTo>
                      <a:pt x="0" y="740765"/>
                      <a:pt x="6382" y="734383"/>
                      <a:pt x="14288" y="734383"/>
                    </a:cubicBezTo>
                    <a:lnTo>
                      <a:pt x="83820" y="734383"/>
                    </a:lnTo>
                    <a:cubicBezTo>
                      <a:pt x="90868" y="650373"/>
                      <a:pt x="102584" y="565314"/>
                      <a:pt x="113824" y="483018"/>
                    </a:cubicBezTo>
                    <a:cubicBezTo>
                      <a:pt x="125254" y="399865"/>
                      <a:pt x="137065" y="313950"/>
                      <a:pt x="144018" y="229463"/>
                    </a:cubicBezTo>
                    <a:cubicBezTo>
                      <a:pt x="95536" y="202317"/>
                      <a:pt x="67056" y="153739"/>
                      <a:pt x="72390" y="105828"/>
                    </a:cubicBezTo>
                    <a:cubicBezTo>
                      <a:pt x="80105" y="37629"/>
                      <a:pt x="155734" y="-2280"/>
                      <a:pt x="221551" y="101"/>
                    </a:cubicBezTo>
                    <a:cubicBezTo>
                      <a:pt x="274606" y="1911"/>
                      <a:pt x="352520" y="36010"/>
                      <a:pt x="359378" y="106019"/>
                    </a:cubicBezTo>
                    <a:cubicBezTo>
                      <a:pt x="364426" y="156978"/>
                      <a:pt x="330613" y="207651"/>
                      <a:pt x="277939" y="230511"/>
                    </a:cubicBezTo>
                    <a:cubicBezTo>
                      <a:pt x="287846" y="313188"/>
                      <a:pt x="297751" y="398246"/>
                      <a:pt x="307658" y="483209"/>
                    </a:cubicBezTo>
                    <a:cubicBezTo>
                      <a:pt x="317468" y="567696"/>
                      <a:pt x="327374" y="652182"/>
                      <a:pt x="337185" y="734478"/>
                    </a:cubicBezTo>
                    <a:lnTo>
                      <a:pt x="407289" y="734478"/>
                    </a:lnTo>
                    <a:cubicBezTo>
                      <a:pt x="415195" y="734478"/>
                      <a:pt x="421576" y="740860"/>
                      <a:pt x="421576" y="748766"/>
                    </a:cubicBezTo>
                    <a:cubicBezTo>
                      <a:pt x="421576" y="756672"/>
                      <a:pt x="415480" y="763053"/>
                      <a:pt x="407575" y="763053"/>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nvGrpSpPr>
              <p:cNvPr id="2721" name="Google Shape;2721;p20"/>
              <p:cNvGrpSpPr/>
              <p:nvPr/>
            </p:nvGrpSpPr>
            <p:grpSpPr>
              <a:xfrm>
                <a:off x="4572000" y="4305775"/>
                <a:ext cx="612933" cy="109442"/>
                <a:chOff x="4572000" y="4305775"/>
                <a:chExt cx="612933" cy="109442"/>
              </a:xfrm>
            </p:grpSpPr>
            <p:grpSp>
              <p:nvGrpSpPr>
                <p:cNvPr id="2722" name="Google Shape;2722;p20"/>
                <p:cNvGrpSpPr/>
                <p:nvPr/>
              </p:nvGrpSpPr>
              <p:grpSpPr>
                <a:xfrm>
                  <a:off x="4572000" y="4305775"/>
                  <a:ext cx="156114" cy="109442"/>
                  <a:chOff x="4572000" y="4305775"/>
                  <a:chExt cx="156114" cy="109442"/>
                </a:xfrm>
              </p:grpSpPr>
              <p:sp>
                <p:nvSpPr>
                  <p:cNvPr id="2723" name="Google Shape;2723;p20"/>
                  <p:cNvSpPr/>
                  <p:nvPr/>
                </p:nvSpPr>
                <p:spPr>
                  <a:xfrm>
                    <a:off x="4586287" y="4320063"/>
                    <a:ext cx="127539" cy="80867"/>
                  </a:xfrm>
                  <a:custGeom>
                    <a:avLst/>
                    <a:gdLst/>
                    <a:ahLst/>
                    <a:cxnLst/>
                    <a:rect l="l" t="t" r="r" b="b"/>
                    <a:pathLst>
                      <a:path w="127539" h="80867" extrusionOk="0">
                        <a:moveTo>
                          <a:pt x="0" y="0"/>
                        </a:moveTo>
                        <a:lnTo>
                          <a:pt x="127540" y="0"/>
                        </a:lnTo>
                        <a:lnTo>
                          <a:pt x="127540" y="80867"/>
                        </a:lnTo>
                        <a:lnTo>
                          <a:pt x="0" y="80867"/>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24" name="Google Shape;2724;p20"/>
                  <p:cNvSpPr/>
                  <p:nvPr/>
                </p:nvSpPr>
                <p:spPr>
                  <a:xfrm>
                    <a:off x="4572000" y="4305775"/>
                    <a:ext cx="156114" cy="109442"/>
                  </a:xfrm>
                  <a:custGeom>
                    <a:avLst/>
                    <a:gdLst/>
                    <a:ahLst/>
                    <a:cxnLst/>
                    <a:rect l="l" t="t" r="r" b="b"/>
                    <a:pathLst>
                      <a:path w="156114" h="109442" extrusionOk="0">
                        <a:moveTo>
                          <a:pt x="141827" y="109442"/>
                        </a:moveTo>
                        <a:lnTo>
                          <a:pt x="14288" y="109442"/>
                        </a:lnTo>
                        <a:cubicBezTo>
                          <a:pt x="6382" y="109442"/>
                          <a:pt x="0" y="103060"/>
                          <a:pt x="0" y="95155"/>
                        </a:cubicBezTo>
                        <a:lnTo>
                          <a:pt x="0" y="14288"/>
                        </a:lnTo>
                        <a:cubicBezTo>
                          <a:pt x="0" y="6382"/>
                          <a:pt x="6382" y="0"/>
                          <a:pt x="14288" y="0"/>
                        </a:cubicBezTo>
                        <a:lnTo>
                          <a:pt x="141827" y="0"/>
                        </a:lnTo>
                        <a:cubicBezTo>
                          <a:pt x="149733" y="0"/>
                          <a:pt x="156115" y="6382"/>
                          <a:pt x="156115" y="14288"/>
                        </a:cubicBezTo>
                        <a:lnTo>
                          <a:pt x="156115" y="95155"/>
                        </a:lnTo>
                        <a:cubicBezTo>
                          <a:pt x="156115" y="102965"/>
                          <a:pt x="149733" y="109442"/>
                          <a:pt x="141827" y="109442"/>
                        </a:cubicBezTo>
                        <a:close/>
                        <a:moveTo>
                          <a:pt x="28575" y="80867"/>
                        </a:moveTo>
                        <a:lnTo>
                          <a:pt x="127540" y="80867"/>
                        </a:lnTo>
                        <a:lnTo>
                          <a:pt x="127540" y="28575"/>
                        </a:lnTo>
                        <a:lnTo>
                          <a:pt x="28575" y="28575"/>
                        </a:lnTo>
                        <a:lnTo>
                          <a:pt x="28575" y="80867"/>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25" name="Google Shape;2725;p20"/>
                <p:cNvGrpSpPr/>
                <p:nvPr/>
              </p:nvGrpSpPr>
              <p:grpSpPr>
                <a:xfrm>
                  <a:off x="4800409" y="4305775"/>
                  <a:ext cx="156114" cy="109442"/>
                  <a:chOff x="4800409" y="4305775"/>
                  <a:chExt cx="156114" cy="109442"/>
                </a:xfrm>
              </p:grpSpPr>
              <p:sp>
                <p:nvSpPr>
                  <p:cNvPr id="2726" name="Google Shape;2726;p20"/>
                  <p:cNvSpPr/>
                  <p:nvPr/>
                </p:nvSpPr>
                <p:spPr>
                  <a:xfrm>
                    <a:off x="4814697" y="4320063"/>
                    <a:ext cx="127539" cy="80867"/>
                  </a:xfrm>
                  <a:custGeom>
                    <a:avLst/>
                    <a:gdLst/>
                    <a:ahLst/>
                    <a:cxnLst/>
                    <a:rect l="l" t="t" r="r" b="b"/>
                    <a:pathLst>
                      <a:path w="127539" h="80867" extrusionOk="0">
                        <a:moveTo>
                          <a:pt x="0" y="0"/>
                        </a:moveTo>
                        <a:lnTo>
                          <a:pt x="127540" y="0"/>
                        </a:lnTo>
                        <a:lnTo>
                          <a:pt x="127540" y="80867"/>
                        </a:lnTo>
                        <a:lnTo>
                          <a:pt x="0" y="80867"/>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27" name="Google Shape;2727;p20"/>
                  <p:cNvSpPr/>
                  <p:nvPr/>
                </p:nvSpPr>
                <p:spPr>
                  <a:xfrm>
                    <a:off x="4800409" y="4305775"/>
                    <a:ext cx="156114" cy="109442"/>
                  </a:xfrm>
                  <a:custGeom>
                    <a:avLst/>
                    <a:gdLst/>
                    <a:ahLst/>
                    <a:cxnLst/>
                    <a:rect l="l" t="t" r="r" b="b"/>
                    <a:pathLst>
                      <a:path w="156114" h="109442" extrusionOk="0">
                        <a:moveTo>
                          <a:pt x="141827" y="109442"/>
                        </a:moveTo>
                        <a:lnTo>
                          <a:pt x="14288" y="109442"/>
                        </a:lnTo>
                        <a:cubicBezTo>
                          <a:pt x="6382" y="109442"/>
                          <a:pt x="0" y="103060"/>
                          <a:pt x="0" y="95155"/>
                        </a:cubicBezTo>
                        <a:lnTo>
                          <a:pt x="0" y="14288"/>
                        </a:lnTo>
                        <a:cubicBezTo>
                          <a:pt x="0" y="6382"/>
                          <a:pt x="6382" y="0"/>
                          <a:pt x="14288" y="0"/>
                        </a:cubicBezTo>
                        <a:lnTo>
                          <a:pt x="141827" y="0"/>
                        </a:lnTo>
                        <a:cubicBezTo>
                          <a:pt x="149733" y="0"/>
                          <a:pt x="156115" y="6382"/>
                          <a:pt x="156115" y="14288"/>
                        </a:cubicBezTo>
                        <a:lnTo>
                          <a:pt x="156115" y="95155"/>
                        </a:lnTo>
                        <a:cubicBezTo>
                          <a:pt x="156115" y="102965"/>
                          <a:pt x="149733" y="109442"/>
                          <a:pt x="141827" y="109442"/>
                        </a:cubicBezTo>
                        <a:close/>
                        <a:moveTo>
                          <a:pt x="28575" y="80867"/>
                        </a:moveTo>
                        <a:lnTo>
                          <a:pt x="127540" y="80867"/>
                        </a:lnTo>
                        <a:lnTo>
                          <a:pt x="127540" y="28575"/>
                        </a:lnTo>
                        <a:lnTo>
                          <a:pt x="28575" y="28575"/>
                        </a:lnTo>
                        <a:lnTo>
                          <a:pt x="28575" y="80867"/>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28" name="Google Shape;2728;p20"/>
                <p:cNvGrpSpPr/>
                <p:nvPr/>
              </p:nvGrpSpPr>
              <p:grpSpPr>
                <a:xfrm>
                  <a:off x="5028819" y="4305775"/>
                  <a:ext cx="156114" cy="109442"/>
                  <a:chOff x="5028819" y="4305775"/>
                  <a:chExt cx="156114" cy="109442"/>
                </a:xfrm>
              </p:grpSpPr>
              <p:sp>
                <p:nvSpPr>
                  <p:cNvPr id="2729" name="Google Shape;2729;p20"/>
                  <p:cNvSpPr/>
                  <p:nvPr/>
                </p:nvSpPr>
                <p:spPr>
                  <a:xfrm>
                    <a:off x="5043201" y="4320063"/>
                    <a:ext cx="127539" cy="80867"/>
                  </a:xfrm>
                  <a:custGeom>
                    <a:avLst/>
                    <a:gdLst/>
                    <a:ahLst/>
                    <a:cxnLst/>
                    <a:rect l="l" t="t" r="r" b="b"/>
                    <a:pathLst>
                      <a:path w="127539" h="80867" extrusionOk="0">
                        <a:moveTo>
                          <a:pt x="0" y="0"/>
                        </a:moveTo>
                        <a:lnTo>
                          <a:pt x="127540" y="0"/>
                        </a:lnTo>
                        <a:lnTo>
                          <a:pt x="127540" y="80867"/>
                        </a:lnTo>
                        <a:lnTo>
                          <a:pt x="0" y="80867"/>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30" name="Google Shape;2730;p20"/>
                  <p:cNvSpPr/>
                  <p:nvPr/>
                </p:nvSpPr>
                <p:spPr>
                  <a:xfrm>
                    <a:off x="5028819" y="4305775"/>
                    <a:ext cx="156114" cy="109442"/>
                  </a:xfrm>
                  <a:custGeom>
                    <a:avLst/>
                    <a:gdLst/>
                    <a:ahLst/>
                    <a:cxnLst/>
                    <a:rect l="l" t="t" r="r" b="b"/>
                    <a:pathLst>
                      <a:path w="156114" h="109442" extrusionOk="0">
                        <a:moveTo>
                          <a:pt x="141827" y="109442"/>
                        </a:moveTo>
                        <a:lnTo>
                          <a:pt x="14288" y="109442"/>
                        </a:lnTo>
                        <a:cubicBezTo>
                          <a:pt x="6382" y="109442"/>
                          <a:pt x="0" y="103060"/>
                          <a:pt x="0" y="95155"/>
                        </a:cubicBezTo>
                        <a:lnTo>
                          <a:pt x="0" y="14288"/>
                        </a:lnTo>
                        <a:cubicBezTo>
                          <a:pt x="0" y="6382"/>
                          <a:pt x="6382" y="0"/>
                          <a:pt x="14288" y="0"/>
                        </a:cubicBezTo>
                        <a:lnTo>
                          <a:pt x="141827" y="0"/>
                        </a:lnTo>
                        <a:cubicBezTo>
                          <a:pt x="149733" y="0"/>
                          <a:pt x="156115" y="6382"/>
                          <a:pt x="156115" y="14288"/>
                        </a:cubicBezTo>
                        <a:lnTo>
                          <a:pt x="156115" y="95155"/>
                        </a:lnTo>
                        <a:cubicBezTo>
                          <a:pt x="156115" y="102965"/>
                          <a:pt x="149733" y="109442"/>
                          <a:pt x="141827" y="109442"/>
                        </a:cubicBezTo>
                        <a:close/>
                        <a:moveTo>
                          <a:pt x="28670" y="80867"/>
                        </a:moveTo>
                        <a:lnTo>
                          <a:pt x="127635" y="80867"/>
                        </a:lnTo>
                        <a:lnTo>
                          <a:pt x="127635" y="28575"/>
                        </a:lnTo>
                        <a:lnTo>
                          <a:pt x="28670" y="28575"/>
                        </a:lnTo>
                        <a:lnTo>
                          <a:pt x="28670" y="80867"/>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sp>
            <p:nvSpPr>
              <p:cNvPr id="2731" name="Google Shape;2731;p20"/>
              <p:cNvSpPr/>
              <p:nvPr/>
            </p:nvSpPr>
            <p:spPr>
              <a:xfrm>
                <a:off x="4586287" y="4043362"/>
                <a:ext cx="142875" cy="361950"/>
              </a:xfrm>
              <a:custGeom>
                <a:avLst/>
                <a:gdLst/>
                <a:ahLst/>
                <a:cxnLst/>
                <a:rect l="l" t="t" r="r" b="b"/>
                <a:pathLst>
                  <a:path w="142875" h="361950" extrusionOk="0">
                    <a:moveTo>
                      <a:pt x="0" y="0"/>
                    </a:moveTo>
                    <a:lnTo>
                      <a:pt x="142875" y="0"/>
                    </a:lnTo>
                    <a:lnTo>
                      <a:pt x="142875" y="361950"/>
                    </a:lnTo>
                    <a:lnTo>
                      <a:pt x="0" y="361950"/>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32" name="Google Shape;2732;p20"/>
            <p:cNvGrpSpPr/>
            <p:nvPr/>
          </p:nvGrpSpPr>
          <p:grpSpPr>
            <a:xfrm rot="392636">
              <a:off x="11649302" y="667954"/>
              <a:ext cx="1028819" cy="1356862"/>
              <a:chOff x="4572000" y="3600062"/>
              <a:chExt cx="618078" cy="815155"/>
            </a:xfrm>
          </p:grpSpPr>
          <p:grpSp>
            <p:nvGrpSpPr>
              <p:cNvPr id="2733" name="Google Shape;2733;p20"/>
              <p:cNvGrpSpPr/>
              <p:nvPr/>
            </p:nvGrpSpPr>
            <p:grpSpPr>
              <a:xfrm>
                <a:off x="4572000" y="4024312"/>
                <a:ext cx="618078" cy="390525"/>
                <a:chOff x="4572000" y="4024312"/>
                <a:chExt cx="618078" cy="390525"/>
              </a:xfrm>
            </p:grpSpPr>
            <p:sp>
              <p:nvSpPr>
                <p:cNvPr id="2734" name="Google Shape;2734;p20"/>
                <p:cNvSpPr/>
                <p:nvPr/>
              </p:nvSpPr>
              <p:spPr>
                <a:xfrm>
                  <a:off x="4586287" y="4038599"/>
                  <a:ext cx="589502" cy="362045"/>
                </a:xfrm>
                <a:custGeom>
                  <a:avLst/>
                  <a:gdLst/>
                  <a:ahLst/>
                  <a:cxnLst/>
                  <a:rect l="l" t="t" r="r" b="b"/>
                  <a:pathLst>
                    <a:path w="589502" h="362045" extrusionOk="0">
                      <a:moveTo>
                        <a:pt x="0" y="0"/>
                      </a:moveTo>
                      <a:lnTo>
                        <a:pt x="589502" y="0"/>
                      </a:lnTo>
                      <a:lnTo>
                        <a:pt x="589502" y="362045"/>
                      </a:lnTo>
                      <a:lnTo>
                        <a:pt x="0" y="362045"/>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35" name="Google Shape;2735;p20"/>
                <p:cNvSpPr/>
                <p:nvPr/>
              </p:nvSpPr>
              <p:spPr>
                <a:xfrm>
                  <a:off x="4572000" y="4024312"/>
                  <a:ext cx="618078" cy="390525"/>
                </a:xfrm>
                <a:custGeom>
                  <a:avLst/>
                  <a:gdLst/>
                  <a:ahLst/>
                  <a:cxnLst/>
                  <a:rect l="l" t="t" r="r" b="b"/>
                  <a:pathLst>
                    <a:path w="618078" h="390525" extrusionOk="0">
                      <a:moveTo>
                        <a:pt x="603885" y="390525"/>
                      </a:moveTo>
                      <a:lnTo>
                        <a:pt x="14288" y="390525"/>
                      </a:lnTo>
                      <a:cubicBezTo>
                        <a:pt x="6382" y="390525"/>
                        <a:pt x="0" y="384143"/>
                        <a:pt x="0" y="376238"/>
                      </a:cubicBezTo>
                      <a:lnTo>
                        <a:pt x="0" y="14288"/>
                      </a:lnTo>
                      <a:cubicBezTo>
                        <a:pt x="0" y="6382"/>
                        <a:pt x="6382" y="0"/>
                        <a:pt x="14288" y="0"/>
                      </a:cubicBezTo>
                      <a:lnTo>
                        <a:pt x="603790" y="0"/>
                      </a:lnTo>
                      <a:cubicBezTo>
                        <a:pt x="611696" y="0"/>
                        <a:pt x="618077" y="6382"/>
                        <a:pt x="618077" y="14288"/>
                      </a:cubicBezTo>
                      <a:lnTo>
                        <a:pt x="618077" y="376333"/>
                      </a:lnTo>
                      <a:cubicBezTo>
                        <a:pt x="618172" y="384143"/>
                        <a:pt x="611696" y="390525"/>
                        <a:pt x="603885" y="390525"/>
                      </a:cubicBezTo>
                      <a:close/>
                      <a:moveTo>
                        <a:pt x="28575" y="361950"/>
                      </a:moveTo>
                      <a:lnTo>
                        <a:pt x="589502" y="361950"/>
                      </a:lnTo>
                      <a:lnTo>
                        <a:pt x="589502" y="28575"/>
                      </a:lnTo>
                      <a:lnTo>
                        <a:pt x="28575" y="28575"/>
                      </a:lnTo>
                      <a:lnTo>
                        <a:pt x="28575" y="361950"/>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2736" name="Google Shape;2736;p20"/>
              <p:cNvSpPr/>
              <p:nvPr/>
            </p:nvSpPr>
            <p:spPr>
              <a:xfrm>
                <a:off x="4664868" y="3600062"/>
                <a:ext cx="421576" cy="763053"/>
              </a:xfrm>
              <a:custGeom>
                <a:avLst/>
                <a:gdLst/>
                <a:ahLst/>
                <a:cxnLst/>
                <a:rect l="l" t="t" r="r" b="b"/>
                <a:pathLst>
                  <a:path w="421576" h="763053" extrusionOk="0">
                    <a:moveTo>
                      <a:pt x="407575" y="763053"/>
                    </a:moveTo>
                    <a:lnTo>
                      <a:pt x="324803" y="763053"/>
                    </a:lnTo>
                    <a:cubicBezTo>
                      <a:pt x="317563" y="763053"/>
                      <a:pt x="311467" y="757624"/>
                      <a:pt x="310610" y="750480"/>
                    </a:cubicBezTo>
                    <a:cubicBezTo>
                      <a:pt x="300228" y="664279"/>
                      <a:pt x="289941" y="575411"/>
                      <a:pt x="279559" y="486543"/>
                    </a:cubicBezTo>
                    <a:cubicBezTo>
                      <a:pt x="269176" y="397865"/>
                      <a:pt x="258889" y="309092"/>
                      <a:pt x="248507" y="222986"/>
                    </a:cubicBezTo>
                    <a:cubicBezTo>
                      <a:pt x="247745" y="216318"/>
                      <a:pt x="251650" y="209937"/>
                      <a:pt x="258032" y="207746"/>
                    </a:cubicBezTo>
                    <a:cubicBezTo>
                      <a:pt x="304514" y="191839"/>
                      <a:pt x="335280" y="150215"/>
                      <a:pt x="331184" y="108876"/>
                    </a:cubicBezTo>
                    <a:cubicBezTo>
                      <a:pt x="325946" y="56013"/>
                      <a:pt x="263462" y="30105"/>
                      <a:pt x="220789" y="28676"/>
                    </a:cubicBezTo>
                    <a:cubicBezTo>
                      <a:pt x="174593" y="26961"/>
                      <a:pt x="107251" y="54108"/>
                      <a:pt x="101060" y="109067"/>
                    </a:cubicBezTo>
                    <a:cubicBezTo>
                      <a:pt x="96774" y="147167"/>
                      <a:pt x="123254" y="188029"/>
                      <a:pt x="165449" y="208317"/>
                    </a:cubicBezTo>
                    <a:cubicBezTo>
                      <a:pt x="170783" y="210889"/>
                      <a:pt x="173926" y="216414"/>
                      <a:pt x="173450" y="222319"/>
                    </a:cubicBezTo>
                    <a:cubicBezTo>
                      <a:pt x="166497" y="310616"/>
                      <a:pt x="154210" y="400246"/>
                      <a:pt x="142304" y="486924"/>
                    </a:cubicBezTo>
                    <a:cubicBezTo>
                      <a:pt x="130492" y="573125"/>
                      <a:pt x="118205" y="662374"/>
                      <a:pt x="111347" y="749814"/>
                    </a:cubicBezTo>
                    <a:cubicBezTo>
                      <a:pt x="110776" y="757243"/>
                      <a:pt x="104584" y="762958"/>
                      <a:pt x="97060" y="762958"/>
                    </a:cubicBezTo>
                    <a:lnTo>
                      <a:pt x="14288" y="762958"/>
                    </a:lnTo>
                    <a:cubicBezTo>
                      <a:pt x="6382" y="762958"/>
                      <a:pt x="0" y="756576"/>
                      <a:pt x="0" y="748671"/>
                    </a:cubicBezTo>
                    <a:cubicBezTo>
                      <a:pt x="0" y="740765"/>
                      <a:pt x="6382" y="734383"/>
                      <a:pt x="14288" y="734383"/>
                    </a:cubicBezTo>
                    <a:lnTo>
                      <a:pt x="83820" y="734383"/>
                    </a:lnTo>
                    <a:cubicBezTo>
                      <a:pt x="90868" y="650373"/>
                      <a:pt x="102584" y="565314"/>
                      <a:pt x="113824" y="483018"/>
                    </a:cubicBezTo>
                    <a:cubicBezTo>
                      <a:pt x="125254" y="399865"/>
                      <a:pt x="137065" y="313950"/>
                      <a:pt x="144018" y="229463"/>
                    </a:cubicBezTo>
                    <a:cubicBezTo>
                      <a:pt x="95536" y="202317"/>
                      <a:pt x="67056" y="153739"/>
                      <a:pt x="72390" y="105828"/>
                    </a:cubicBezTo>
                    <a:cubicBezTo>
                      <a:pt x="80105" y="37629"/>
                      <a:pt x="155734" y="-2280"/>
                      <a:pt x="221551" y="101"/>
                    </a:cubicBezTo>
                    <a:cubicBezTo>
                      <a:pt x="274606" y="1911"/>
                      <a:pt x="352520" y="36010"/>
                      <a:pt x="359378" y="106019"/>
                    </a:cubicBezTo>
                    <a:cubicBezTo>
                      <a:pt x="364426" y="156978"/>
                      <a:pt x="330613" y="207651"/>
                      <a:pt x="277939" y="230511"/>
                    </a:cubicBezTo>
                    <a:cubicBezTo>
                      <a:pt x="287846" y="313188"/>
                      <a:pt x="297751" y="398246"/>
                      <a:pt x="307658" y="483209"/>
                    </a:cubicBezTo>
                    <a:cubicBezTo>
                      <a:pt x="317468" y="567696"/>
                      <a:pt x="327374" y="652182"/>
                      <a:pt x="337185" y="734478"/>
                    </a:cubicBezTo>
                    <a:lnTo>
                      <a:pt x="407289" y="734478"/>
                    </a:lnTo>
                    <a:cubicBezTo>
                      <a:pt x="415195" y="734478"/>
                      <a:pt x="421576" y="740860"/>
                      <a:pt x="421576" y="748766"/>
                    </a:cubicBezTo>
                    <a:cubicBezTo>
                      <a:pt x="421576" y="756672"/>
                      <a:pt x="415480" y="763053"/>
                      <a:pt x="407575" y="763053"/>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nvGrpSpPr>
              <p:cNvPr id="2737" name="Google Shape;2737;p20"/>
              <p:cNvGrpSpPr/>
              <p:nvPr/>
            </p:nvGrpSpPr>
            <p:grpSpPr>
              <a:xfrm>
                <a:off x="4572000" y="4305775"/>
                <a:ext cx="612933" cy="109442"/>
                <a:chOff x="4572000" y="4305775"/>
                <a:chExt cx="612933" cy="109442"/>
              </a:xfrm>
            </p:grpSpPr>
            <p:grpSp>
              <p:nvGrpSpPr>
                <p:cNvPr id="2738" name="Google Shape;2738;p20"/>
                <p:cNvGrpSpPr/>
                <p:nvPr/>
              </p:nvGrpSpPr>
              <p:grpSpPr>
                <a:xfrm>
                  <a:off x="4572000" y="4305775"/>
                  <a:ext cx="156114" cy="109442"/>
                  <a:chOff x="4572000" y="4305775"/>
                  <a:chExt cx="156114" cy="109442"/>
                </a:xfrm>
              </p:grpSpPr>
              <p:sp>
                <p:nvSpPr>
                  <p:cNvPr id="2739" name="Google Shape;2739;p20"/>
                  <p:cNvSpPr/>
                  <p:nvPr/>
                </p:nvSpPr>
                <p:spPr>
                  <a:xfrm>
                    <a:off x="4586287" y="4320063"/>
                    <a:ext cx="127539" cy="80867"/>
                  </a:xfrm>
                  <a:custGeom>
                    <a:avLst/>
                    <a:gdLst/>
                    <a:ahLst/>
                    <a:cxnLst/>
                    <a:rect l="l" t="t" r="r" b="b"/>
                    <a:pathLst>
                      <a:path w="127539" h="80867" extrusionOk="0">
                        <a:moveTo>
                          <a:pt x="0" y="0"/>
                        </a:moveTo>
                        <a:lnTo>
                          <a:pt x="127540" y="0"/>
                        </a:lnTo>
                        <a:lnTo>
                          <a:pt x="127540" y="80867"/>
                        </a:lnTo>
                        <a:lnTo>
                          <a:pt x="0" y="80867"/>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40" name="Google Shape;2740;p20"/>
                  <p:cNvSpPr/>
                  <p:nvPr/>
                </p:nvSpPr>
                <p:spPr>
                  <a:xfrm>
                    <a:off x="4572000" y="4305775"/>
                    <a:ext cx="156114" cy="109442"/>
                  </a:xfrm>
                  <a:custGeom>
                    <a:avLst/>
                    <a:gdLst/>
                    <a:ahLst/>
                    <a:cxnLst/>
                    <a:rect l="l" t="t" r="r" b="b"/>
                    <a:pathLst>
                      <a:path w="156114" h="109442" extrusionOk="0">
                        <a:moveTo>
                          <a:pt x="141827" y="109442"/>
                        </a:moveTo>
                        <a:lnTo>
                          <a:pt x="14288" y="109442"/>
                        </a:lnTo>
                        <a:cubicBezTo>
                          <a:pt x="6382" y="109442"/>
                          <a:pt x="0" y="103060"/>
                          <a:pt x="0" y="95155"/>
                        </a:cubicBezTo>
                        <a:lnTo>
                          <a:pt x="0" y="14288"/>
                        </a:lnTo>
                        <a:cubicBezTo>
                          <a:pt x="0" y="6382"/>
                          <a:pt x="6382" y="0"/>
                          <a:pt x="14288" y="0"/>
                        </a:cubicBezTo>
                        <a:lnTo>
                          <a:pt x="141827" y="0"/>
                        </a:lnTo>
                        <a:cubicBezTo>
                          <a:pt x="149733" y="0"/>
                          <a:pt x="156115" y="6382"/>
                          <a:pt x="156115" y="14288"/>
                        </a:cubicBezTo>
                        <a:lnTo>
                          <a:pt x="156115" y="95155"/>
                        </a:lnTo>
                        <a:cubicBezTo>
                          <a:pt x="156115" y="102965"/>
                          <a:pt x="149733" y="109442"/>
                          <a:pt x="141827" y="109442"/>
                        </a:cubicBezTo>
                        <a:close/>
                        <a:moveTo>
                          <a:pt x="28575" y="80867"/>
                        </a:moveTo>
                        <a:lnTo>
                          <a:pt x="127540" y="80867"/>
                        </a:lnTo>
                        <a:lnTo>
                          <a:pt x="127540" y="28575"/>
                        </a:lnTo>
                        <a:lnTo>
                          <a:pt x="28575" y="28575"/>
                        </a:lnTo>
                        <a:lnTo>
                          <a:pt x="28575" y="80867"/>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41" name="Google Shape;2741;p20"/>
                <p:cNvGrpSpPr/>
                <p:nvPr/>
              </p:nvGrpSpPr>
              <p:grpSpPr>
                <a:xfrm>
                  <a:off x="4800409" y="4305775"/>
                  <a:ext cx="156114" cy="109442"/>
                  <a:chOff x="4800409" y="4305775"/>
                  <a:chExt cx="156114" cy="109442"/>
                </a:xfrm>
              </p:grpSpPr>
              <p:sp>
                <p:nvSpPr>
                  <p:cNvPr id="2742" name="Google Shape;2742;p20"/>
                  <p:cNvSpPr/>
                  <p:nvPr/>
                </p:nvSpPr>
                <p:spPr>
                  <a:xfrm>
                    <a:off x="4814697" y="4320063"/>
                    <a:ext cx="127539" cy="80867"/>
                  </a:xfrm>
                  <a:custGeom>
                    <a:avLst/>
                    <a:gdLst/>
                    <a:ahLst/>
                    <a:cxnLst/>
                    <a:rect l="l" t="t" r="r" b="b"/>
                    <a:pathLst>
                      <a:path w="127539" h="80867" extrusionOk="0">
                        <a:moveTo>
                          <a:pt x="0" y="0"/>
                        </a:moveTo>
                        <a:lnTo>
                          <a:pt x="127540" y="0"/>
                        </a:lnTo>
                        <a:lnTo>
                          <a:pt x="127540" y="80867"/>
                        </a:lnTo>
                        <a:lnTo>
                          <a:pt x="0" y="80867"/>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43" name="Google Shape;2743;p20"/>
                  <p:cNvSpPr/>
                  <p:nvPr/>
                </p:nvSpPr>
                <p:spPr>
                  <a:xfrm>
                    <a:off x="4800409" y="4305775"/>
                    <a:ext cx="156114" cy="109442"/>
                  </a:xfrm>
                  <a:custGeom>
                    <a:avLst/>
                    <a:gdLst/>
                    <a:ahLst/>
                    <a:cxnLst/>
                    <a:rect l="l" t="t" r="r" b="b"/>
                    <a:pathLst>
                      <a:path w="156114" h="109442" extrusionOk="0">
                        <a:moveTo>
                          <a:pt x="141827" y="109442"/>
                        </a:moveTo>
                        <a:lnTo>
                          <a:pt x="14288" y="109442"/>
                        </a:lnTo>
                        <a:cubicBezTo>
                          <a:pt x="6382" y="109442"/>
                          <a:pt x="0" y="103060"/>
                          <a:pt x="0" y="95155"/>
                        </a:cubicBezTo>
                        <a:lnTo>
                          <a:pt x="0" y="14288"/>
                        </a:lnTo>
                        <a:cubicBezTo>
                          <a:pt x="0" y="6382"/>
                          <a:pt x="6382" y="0"/>
                          <a:pt x="14288" y="0"/>
                        </a:cubicBezTo>
                        <a:lnTo>
                          <a:pt x="141827" y="0"/>
                        </a:lnTo>
                        <a:cubicBezTo>
                          <a:pt x="149733" y="0"/>
                          <a:pt x="156115" y="6382"/>
                          <a:pt x="156115" y="14288"/>
                        </a:cubicBezTo>
                        <a:lnTo>
                          <a:pt x="156115" y="95155"/>
                        </a:lnTo>
                        <a:cubicBezTo>
                          <a:pt x="156115" y="102965"/>
                          <a:pt x="149733" y="109442"/>
                          <a:pt x="141827" y="109442"/>
                        </a:cubicBezTo>
                        <a:close/>
                        <a:moveTo>
                          <a:pt x="28575" y="80867"/>
                        </a:moveTo>
                        <a:lnTo>
                          <a:pt x="127540" y="80867"/>
                        </a:lnTo>
                        <a:lnTo>
                          <a:pt x="127540" y="28575"/>
                        </a:lnTo>
                        <a:lnTo>
                          <a:pt x="28575" y="28575"/>
                        </a:lnTo>
                        <a:lnTo>
                          <a:pt x="28575" y="80867"/>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44" name="Google Shape;2744;p20"/>
                <p:cNvGrpSpPr/>
                <p:nvPr/>
              </p:nvGrpSpPr>
              <p:grpSpPr>
                <a:xfrm>
                  <a:off x="5028819" y="4305775"/>
                  <a:ext cx="156114" cy="109442"/>
                  <a:chOff x="5028819" y="4305775"/>
                  <a:chExt cx="156114" cy="109442"/>
                </a:xfrm>
              </p:grpSpPr>
              <p:sp>
                <p:nvSpPr>
                  <p:cNvPr id="2745" name="Google Shape;2745;p20"/>
                  <p:cNvSpPr/>
                  <p:nvPr/>
                </p:nvSpPr>
                <p:spPr>
                  <a:xfrm>
                    <a:off x="5043201" y="4320063"/>
                    <a:ext cx="127539" cy="80867"/>
                  </a:xfrm>
                  <a:custGeom>
                    <a:avLst/>
                    <a:gdLst/>
                    <a:ahLst/>
                    <a:cxnLst/>
                    <a:rect l="l" t="t" r="r" b="b"/>
                    <a:pathLst>
                      <a:path w="127539" h="80867" extrusionOk="0">
                        <a:moveTo>
                          <a:pt x="0" y="0"/>
                        </a:moveTo>
                        <a:lnTo>
                          <a:pt x="127540" y="0"/>
                        </a:lnTo>
                        <a:lnTo>
                          <a:pt x="127540" y="80867"/>
                        </a:lnTo>
                        <a:lnTo>
                          <a:pt x="0" y="80867"/>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46" name="Google Shape;2746;p20"/>
                  <p:cNvSpPr/>
                  <p:nvPr/>
                </p:nvSpPr>
                <p:spPr>
                  <a:xfrm>
                    <a:off x="5028819" y="4305775"/>
                    <a:ext cx="156114" cy="109442"/>
                  </a:xfrm>
                  <a:custGeom>
                    <a:avLst/>
                    <a:gdLst/>
                    <a:ahLst/>
                    <a:cxnLst/>
                    <a:rect l="l" t="t" r="r" b="b"/>
                    <a:pathLst>
                      <a:path w="156114" h="109442" extrusionOk="0">
                        <a:moveTo>
                          <a:pt x="141827" y="109442"/>
                        </a:moveTo>
                        <a:lnTo>
                          <a:pt x="14288" y="109442"/>
                        </a:lnTo>
                        <a:cubicBezTo>
                          <a:pt x="6382" y="109442"/>
                          <a:pt x="0" y="103060"/>
                          <a:pt x="0" y="95155"/>
                        </a:cubicBezTo>
                        <a:lnTo>
                          <a:pt x="0" y="14288"/>
                        </a:lnTo>
                        <a:cubicBezTo>
                          <a:pt x="0" y="6382"/>
                          <a:pt x="6382" y="0"/>
                          <a:pt x="14288" y="0"/>
                        </a:cubicBezTo>
                        <a:lnTo>
                          <a:pt x="141827" y="0"/>
                        </a:lnTo>
                        <a:cubicBezTo>
                          <a:pt x="149733" y="0"/>
                          <a:pt x="156115" y="6382"/>
                          <a:pt x="156115" y="14288"/>
                        </a:cubicBezTo>
                        <a:lnTo>
                          <a:pt x="156115" y="95155"/>
                        </a:lnTo>
                        <a:cubicBezTo>
                          <a:pt x="156115" y="102965"/>
                          <a:pt x="149733" y="109442"/>
                          <a:pt x="141827" y="109442"/>
                        </a:cubicBezTo>
                        <a:close/>
                        <a:moveTo>
                          <a:pt x="28670" y="80867"/>
                        </a:moveTo>
                        <a:lnTo>
                          <a:pt x="127635" y="80867"/>
                        </a:lnTo>
                        <a:lnTo>
                          <a:pt x="127635" y="28575"/>
                        </a:lnTo>
                        <a:lnTo>
                          <a:pt x="28670" y="28575"/>
                        </a:lnTo>
                        <a:lnTo>
                          <a:pt x="28670" y="80867"/>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sp>
            <p:nvSpPr>
              <p:cNvPr id="2747" name="Google Shape;2747;p20"/>
              <p:cNvSpPr/>
              <p:nvPr/>
            </p:nvSpPr>
            <p:spPr>
              <a:xfrm>
                <a:off x="4586287" y="4043362"/>
                <a:ext cx="142875" cy="361950"/>
              </a:xfrm>
              <a:custGeom>
                <a:avLst/>
                <a:gdLst/>
                <a:ahLst/>
                <a:cxnLst/>
                <a:rect l="l" t="t" r="r" b="b"/>
                <a:pathLst>
                  <a:path w="142875" h="361950" extrusionOk="0">
                    <a:moveTo>
                      <a:pt x="0" y="0"/>
                    </a:moveTo>
                    <a:lnTo>
                      <a:pt x="142875" y="0"/>
                    </a:lnTo>
                    <a:lnTo>
                      <a:pt x="142875" y="361950"/>
                    </a:lnTo>
                    <a:lnTo>
                      <a:pt x="0" y="361950"/>
                    </a:lnTo>
                    <a:close/>
                  </a:path>
                </a:pathLst>
              </a:custGeom>
              <a:solidFill>
                <a:srgbClr val="000000">
                  <a:alpha val="94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grpSp>
        <p:nvGrpSpPr>
          <p:cNvPr id="2748" name="Google Shape;2748;p20"/>
          <p:cNvGrpSpPr/>
          <p:nvPr/>
        </p:nvGrpSpPr>
        <p:grpSpPr>
          <a:xfrm rot="-1353410">
            <a:off x="348750" y="393466"/>
            <a:ext cx="768164" cy="947394"/>
            <a:chOff x="5140976" y="802510"/>
            <a:chExt cx="1536327" cy="1421090"/>
          </a:xfrm>
        </p:grpSpPr>
        <p:grpSp>
          <p:nvGrpSpPr>
            <p:cNvPr id="2749" name="Google Shape;2749;p20"/>
            <p:cNvGrpSpPr/>
            <p:nvPr/>
          </p:nvGrpSpPr>
          <p:grpSpPr>
            <a:xfrm>
              <a:off x="5140976" y="802510"/>
              <a:ext cx="1536327" cy="1421090"/>
              <a:chOff x="1560766" y="5405182"/>
              <a:chExt cx="928687" cy="859028"/>
            </a:xfrm>
          </p:grpSpPr>
          <p:grpSp>
            <p:nvGrpSpPr>
              <p:cNvPr id="2750" name="Google Shape;2750;p20"/>
              <p:cNvGrpSpPr/>
              <p:nvPr/>
            </p:nvGrpSpPr>
            <p:grpSpPr>
              <a:xfrm>
                <a:off x="1580864" y="5520975"/>
                <a:ext cx="202501" cy="481393"/>
                <a:chOff x="1580864" y="5520975"/>
                <a:chExt cx="202501" cy="481393"/>
              </a:xfrm>
            </p:grpSpPr>
            <p:sp>
              <p:nvSpPr>
                <p:cNvPr id="2751" name="Google Shape;2751;p20"/>
                <p:cNvSpPr/>
                <p:nvPr/>
              </p:nvSpPr>
              <p:spPr>
                <a:xfrm>
                  <a:off x="1595151" y="5535262"/>
                  <a:ext cx="173926" cy="452818"/>
                </a:xfrm>
                <a:custGeom>
                  <a:avLst/>
                  <a:gdLst/>
                  <a:ahLst/>
                  <a:cxnLst/>
                  <a:rect l="l" t="t" r="r" b="b"/>
                  <a:pathLst>
                    <a:path w="173926" h="452818" extrusionOk="0">
                      <a:moveTo>
                        <a:pt x="0" y="0"/>
                      </a:moveTo>
                      <a:lnTo>
                        <a:pt x="173926" y="0"/>
                      </a:lnTo>
                      <a:lnTo>
                        <a:pt x="173926" y="452818"/>
                      </a:lnTo>
                      <a:lnTo>
                        <a:pt x="0" y="452818"/>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52" name="Google Shape;2752;p20"/>
                <p:cNvSpPr/>
                <p:nvPr/>
              </p:nvSpPr>
              <p:spPr>
                <a:xfrm>
                  <a:off x="1580864" y="5520975"/>
                  <a:ext cx="202501" cy="481393"/>
                </a:xfrm>
                <a:custGeom>
                  <a:avLst/>
                  <a:gdLst/>
                  <a:ahLst/>
                  <a:cxnLst/>
                  <a:rect l="l" t="t" r="r" b="b"/>
                  <a:pathLst>
                    <a:path w="202501" h="481393" extrusionOk="0">
                      <a:moveTo>
                        <a:pt x="188214" y="481393"/>
                      </a:moveTo>
                      <a:lnTo>
                        <a:pt x="14288" y="481393"/>
                      </a:lnTo>
                      <a:cubicBezTo>
                        <a:pt x="6382" y="481393"/>
                        <a:pt x="0" y="475012"/>
                        <a:pt x="0" y="467106"/>
                      </a:cubicBezTo>
                      <a:lnTo>
                        <a:pt x="0" y="14288"/>
                      </a:lnTo>
                      <a:cubicBezTo>
                        <a:pt x="0" y="6382"/>
                        <a:pt x="6382" y="0"/>
                        <a:pt x="14288" y="0"/>
                      </a:cubicBezTo>
                      <a:lnTo>
                        <a:pt x="188214" y="0"/>
                      </a:lnTo>
                      <a:cubicBezTo>
                        <a:pt x="196120" y="0"/>
                        <a:pt x="202501" y="6382"/>
                        <a:pt x="202501" y="14288"/>
                      </a:cubicBezTo>
                      <a:lnTo>
                        <a:pt x="202501" y="467106"/>
                      </a:lnTo>
                      <a:cubicBezTo>
                        <a:pt x="202501" y="475012"/>
                        <a:pt x="196120" y="481393"/>
                        <a:pt x="188214" y="481393"/>
                      </a:cubicBezTo>
                      <a:close/>
                      <a:moveTo>
                        <a:pt x="28575" y="452818"/>
                      </a:moveTo>
                      <a:lnTo>
                        <a:pt x="173926" y="452818"/>
                      </a:lnTo>
                      <a:lnTo>
                        <a:pt x="173926" y="28575"/>
                      </a:lnTo>
                      <a:lnTo>
                        <a:pt x="28575" y="28575"/>
                      </a:lnTo>
                      <a:lnTo>
                        <a:pt x="28575" y="452818"/>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53" name="Google Shape;2753;p20"/>
              <p:cNvGrpSpPr/>
              <p:nvPr/>
            </p:nvGrpSpPr>
            <p:grpSpPr>
              <a:xfrm>
                <a:off x="1615001" y="5405182"/>
                <a:ext cx="134227" cy="78931"/>
                <a:chOff x="1615001" y="5405182"/>
                <a:chExt cx="134227" cy="78931"/>
              </a:xfrm>
            </p:grpSpPr>
            <p:sp>
              <p:nvSpPr>
                <p:cNvPr id="2754" name="Google Shape;2754;p20"/>
                <p:cNvSpPr/>
                <p:nvPr/>
              </p:nvSpPr>
              <p:spPr>
                <a:xfrm>
                  <a:off x="1629251" y="5419465"/>
                  <a:ext cx="105727" cy="50360"/>
                </a:xfrm>
                <a:custGeom>
                  <a:avLst/>
                  <a:gdLst/>
                  <a:ahLst/>
                  <a:cxnLst/>
                  <a:rect l="l" t="t" r="r" b="b"/>
                  <a:pathLst>
                    <a:path w="105727" h="50360" extrusionOk="0">
                      <a:moveTo>
                        <a:pt x="105727" y="50361"/>
                      </a:moveTo>
                      <a:lnTo>
                        <a:pt x="0" y="50361"/>
                      </a:lnTo>
                      <a:lnTo>
                        <a:pt x="12478" y="24453"/>
                      </a:lnTo>
                      <a:cubicBezTo>
                        <a:pt x="14954" y="19405"/>
                        <a:pt x="18193" y="15118"/>
                        <a:pt x="22003" y="11594"/>
                      </a:cubicBezTo>
                      <a:cubicBezTo>
                        <a:pt x="42767" y="-7360"/>
                        <a:pt x="79915" y="-3074"/>
                        <a:pt x="93250" y="24453"/>
                      </a:cubicBezTo>
                      <a:lnTo>
                        <a:pt x="105727" y="50361"/>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55" name="Google Shape;2755;p20"/>
                <p:cNvSpPr/>
                <p:nvPr/>
              </p:nvSpPr>
              <p:spPr>
                <a:xfrm>
                  <a:off x="1615001" y="5405182"/>
                  <a:ext cx="134227" cy="78931"/>
                </a:xfrm>
                <a:custGeom>
                  <a:avLst/>
                  <a:gdLst/>
                  <a:ahLst/>
                  <a:cxnLst/>
                  <a:rect l="l" t="t" r="r" b="b"/>
                  <a:pathLst>
                    <a:path w="134227" h="78931" extrusionOk="0">
                      <a:moveTo>
                        <a:pt x="119977" y="78931"/>
                      </a:moveTo>
                      <a:lnTo>
                        <a:pt x="14250" y="78931"/>
                      </a:lnTo>
                      <a:cubicBezTo>
                        <a:pt x="9297" y="78931"/>
                        <a:pt x="4725" y="76359"/>
                        <a:pt x="2153" y="72263"/>
                      </a:cubicBezTo>
                      <a:cubicBezTo>
                        <a:pt x="-419" y="68168"/>
                        <a:pt x="-704" y="62929"/>
                        <a:pt x="1391" y="58452"/>
                      </a:cubicBezTo>
                      <a:lnTo>
                        <a:pt x="13869" y="32544"/>
                      </a:lnTo>
                      <a:cubicBezTo>
                        <a:pt x="17108" y="25972"/>
                        <a:pt x="21394" y="20257"/>
                        <a:pt x="26537" y="15400"/>
                      </a:cubicBezTo>
                      <a:cubicBezTo>
                        <a:pt x="40348" y="2826"/>
                        <a:pt x="59875" y="-2508"/>
                        <a:pt x="78925" y="1112"/>
                      </a:cubicBezTo>
                      <a:cubicBezTo>
                        <a:pt x="97308" y="4636"/>
                        <a:pt x="112453" y="16066"/>
                        <a:pt x="120359" y="32449"/>
                      </a:cubicBezTo>
                      <a:lnTo>
                        <a:pt x="132836" y="58357"/>
                      </a:lnTo>
                      <a:cubicBezTo>
                        <a:pt x="134932" y="62738"/>
                        <a:pt x="134646" y="67977"/>
                        <a:pt x="132074" y="72168"/>
                      </a:cubicBezTo>
                      <a:cubicBezTo>
                        <a:pt x="129407" y="76455"/>
                        <a:pt x="124835" y="78931"/>
                        <a:pt x="119977" y="78931"/>
                      </a:cubicBezTo>
                      <a:close/>
                      <a:moveTo>
                        <a:pt x="36919" y="50356"/>
                      </a:moveTo>
                      <a:lnTo>
                        <a:pt x="97213" y="50356"/>
                      </a:lnTo>
                      <a:lnTo>
                        <a:pt x="94641" y="44927"/>
                      </a:lnTo>
                      <a:cubicBezTo>
                        <a:pt x="89212" y="33687"/>
                        <a:pt x="79115" y="30258"/>
                        <a:pt x="73496" y="29210"/>
                      </a:cubicBezTo>
                      <a:cubicBezTo>
                        <a:pt x="63494" y="27210"/>
                        <a:pt x="52826" y="30068"/>
                        <a:pt x="45873" y="36449"/>
                      </a:cubicBezTo>
                      <a:cubicBezTo>
                        <a:pt x="43301" y="38831"/>
                        <a:pt x="41206" y="41688"/>
                        <a:pt x="39491" y="45022"/>
                      </a:cubicBezTo>
                      <a:lnTo>
                        <a:pt x="36919" y="50356"/>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56" name="Google Shape;2756;p20"/>
              <p:cNvGrpSpPr/>
              <p:nvPr/>
            </p:nvGrpSpPr>
            <p:grpSpPr>
              <a:xfrm>
                <a:off x="1580941" y="5455538"/>
                <a:ext cx="202347" cy="99441"/>
                <a:chOff x="1580941" y="5455538"/>
                <a:chExt cx="202347" cy="99441"/>
              </a:xfrm>
            </p:grpSpPr>
            <p:sp>
              <p:nvSpPr>
                <p:cNvPr id="2757" name="Google Shape;2757;p20"/>
                <p:cNvSpPr/>
                <p:nvPr/>
              </p:nvSpPr>
              <p:spPr>
                <a:xfrm>
                  <a:off x="1595222" y="5469826"/>
                  <a:ext cx="173785" cy="70866"/>
                </a:xfrm>
                <a:custGeom>
                  <a:avLst/>
                  <a:gdLst/>
                  <a:ahLst/>
                  <a:cxnLst/>
                  <a:rect l="l" t="t" r="r" b="b"/>
                  <a:pathLst>
                    <a:path w="173785" h="70866" extrusionOk="0">
                      <a:moveTo>
                        <a:pt x="173761" y="70390"/>
                      </a:moveTo>
                      <a:cubicBezTo>
                        <a:pt x="173856" y="70675"/>
                        <a:pt x="173666" y="70866"/>
                        <a:pt x="173380" y="70866"/>
                      </a:cubicBezTo>
                      <a:lnTo>
                        <a:pt x="406" y="70866"/>
                      </a:lnTo>
                      <a:cubicBezTo>
                        <a:pt x="120" y="70866"/>
                        <a:pt x="-70" y="70675"/>
                        <a:pt x="25" y="70390"/>
                      </a:cubicBezTo>
                      <a:lnTo>
                        <a:pt x="2406" y="65437"/>
                      </a:lnTo>
                      <a:lnTo>
                        <a:pt x="34029" y="0"/>
                      </a:lnTo>
                      <a:lnTo>
                        <a:pt x="139756" y="0"/>
                      </a:lnTo>
                      <a:lnTo>
                        <a:pt x="171380" y="65437"/>
                      </a:lnTo>
                      <a:lnTo>
                        <a:pt x="173761" y="70390"/>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58" name="Google Shape;2758;p20"/>
                <p:cNvSpPr/>
                <p:nvPr/>
              </p:nvSpPr>
              <p:spPr>
                <a:xfrm>
                  <a:off x="1580941" y="5455538"/>
                  <a:ext cx="202347" cy="99441"/>
                </a:xfrm>
                <a:custGeom>
                  <a:avLst/>
                  <a:gdLst/>
                  <a:ahLst/>
                  <a:cxnLst/>
                  <a:rect l="l" t="t" r="r" b="b"/>
                  <a:pathLst>
                    <a:path w="202347" h="99441" extrusionOk="0">
                      <a:moveTo>
                        <a:pt x="187661" y="99441"/>
                      </a:moveTo>
                      <a:lnTo>
                        <a:pt x="14687" y="99441"/>
                      </a:lnTo>
                      <a:cubicBezTo>
                        <a:pt x="10115" y="99441"/>
                        <a:pt x="5448" y="97060"/>
                        <a:pt x="2781" y="93440"/>
                      </a:cubicBezTo>
                      <a:cubicBezTo>
                        <a:pt x="114" y="89821"/>
                        <a:pt x="-744" y="84677"/>
                        <a:pt x="685" y="80296"/>
                      </a:cubicBezTo>
                      <a:cubicBezTo>
                        <a:pt x="876" y="79724"/>
                        <a:pt x="1161" y="79057"/>
                        <a:pt x="1447" y="78486"/>
                      </a:cubicBezTo>
                      <a:lnTo>
                        <a:pt x="35451" y="8096"/>
                      </a:lnTo>
                      <a:cubicBezTo>
                        <a:pt x="37832" y="3143"/>
                        <a:pt x="42881" y="0"/>
                        <a:pt x="48310" y="0"/>
                      </a:cubicBezTo>
                      <a:lnTo>
                        <a:pt x="154037" y="0"/>
                      </a:lnTo>
                      <a:cubicBezTo>
                        <a:pt x="159562" y="0"/>
                        <a:pt x="164515" y="3143"/>
                        <a:pt x="166896" y="8096"/>
                      </a:cubicBezTo>
                      <a:lnTo>
                        <a:pt x="200901" y="78486"/>
                      </a:lnTo>
                      <a:cubicBezTo>
                        <a:pt x="201186" y="79057"/>
                        <a:pt x="201377" y="79629"/>
                        <a:pt x="201662" y="80296"/>
                      </a:cubicBezTo>
                      <a:cubicBezTo>
                        <a:pt x="203091" y="84677"/>
                        <a:pt x="202234" y="89725"/>
                        <a:pt x="199567" y="93440"/>
                      </a:cubicBezTo>
                      <a:cubicBezTo>
                        <a:pt x="196900" y="97155"/>
                        <a:pt x="192233" y="99441"/>
                        <a:pt x="187661" y="99441"/>
                      </a:cubicBezTo>
                      <a:close/>
                      <a:moveTo>
                        <a:pt x="36785" y="70866"/>
                      </a:moveTo>
                      <a:lnTo>
                        <a:pt x="165468" y="70866"/>
                      </a:lnTo>
                      <a:lnTo>
                        <a:pt x="144989" y="28575"/>
                      </a:lnTo>
                      <a:lnTo>
                        <a:pt x="57168" y="28575"/>
                      </a:lnTo>
                      <a:lnTo>
                        <a:pt x="36785" y="70866"/>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59" name="Google Shape;2759;p20"/>
              <p:cNvGrpSpPr/>
              <p:nvPr/>
            </p:nvGrpSpPr>
            <p:grpSpPr>
              <a:xfrm>
                <a:off x="1757076" y="5521165"/>
                <a:ext cx="202596" cy="481393"/>
                <a:chOff x="1757076" y="5521165"/>
                <a:chExt cx="202596" cy="481393"/>
              </a:xfrm>
            </p:grpSpPr>
            <p:sp>
              <p:nvSpPr>
                <p:cNvPr id="2760" name="Google Shape;2760;p20"/>
                <p:cNvSpPr/>
                <p:nvPr/>
              </p:nvSpPr>
              <p:spPr>
                <a:xfrm>
                  <a:off x="1771364" y="5535453"/>
                  <a:ext cx="174021" cy="452818"/>
                </a:xfrm>
                <a:custGeom>
                  <a:avLst/>
                  <a:gdLst/>
                  <a:ahLst/>
                  <a:cxnLst/>
                  <a:rect l="l" t="t" r="r" b="b"/>
                  <a:pathLst>
                    <a:path w="174021" h="452818" extrusionOk="0">
                      <a:moveTo>
                        <a:pt x="0" y="0"/>
                      </a:moveTo>
                      <a:lnTo>
                        <a:pt x="174022" y="0"/>
                      </a:lnTo>
                      <a:lnTo>
                        <a:pt x="174022" y="452819"/>
                      </a:lnTo>
                      <a:lnTo>
                        <a:pt x="0" y="452819"/>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61" name="Google Shape;2761;p20"/>
                <p:cNvSpPr/>
                <p:nvPr/>
              </p:nvSpPr>
              <p:spPr>
                <a:xfrm>
                  <a:off x="1757076" y="5521165"/>
                  <a:ext cx="202596" cy="481393"/>
                </a:xfrm>
                <a:custGeom>
                  <a:avLst/>
                  <a:gdLst/>
                  <a:ahLst/>
                  <a:cxnLst/>
                  <a:rect l="l" t="t" r="r" b="b"/>
                  <a:pathLst>
                    <a:path w="202596" h="481393" extrusionOk="0">
                      <a:moveTo>
                        <a:pt x="188309" y="481393"/>
                      </a:moveTo>
                      <a:lnTo>
                        <a:pt x="14288" y="481393"/>
                      </a:lnTo>
                      <a:cubicBezTo>
                        <a:pt x="6382" y="481393"/>
                        <a:pt x="0" y="475012"/>
                        <a:pt x="0" y="467106"/>
                      </a:cubicBezTo>
                      <a:lnTo>
                        <a:pt x="0" y="14288"/>
                      </a:lnTo>
                      <a:cubicBezTo>
                        <a:pt x="0" y="6382"/>
                        <a:pt x="6382" y="0"/>
                        <a:pt x="14288" y="0"/>
                      </a:cubicBezTo>
                      <a:lnTo>
                        <a:pt x="188309" y="0"/>
                      </a:lnTo>
                      <a:cubicBezTo>
                        <a:pt x="196215" y="0"/>
                        <a:pt x="202597" y="6382"/>
                        <a:pt x="202597" y="14288"/>
                      </a:cubicBezTo>
                      <a:lnTo>
                        <a:pt x="202597" y="467106"/>
                      </a:lnTo>
                      <a:cubicBezTo>
                        <a:pt x="202597" y="475012"/>
                        <a:pt x="196120" y="481393"/>
                        <a:pt x="188309" y="481393"/>
                      </a:cubicBezTo>
                      <a:close/>
                      <a:moveTo>
                        <a:pt x="28575" y="452818"/>
                      </a:moveTo>
                      <a:lnTo>
                        <a:pt x="174022" y="452818"/>
                      </a:lnTo>
                      <a:lnTo>
                        <a:pt x="174022" y="28575"/>
                      </a:lnTo>
                      <a:lnTo>
                        <a:pt x="28575" y="28575"/>
                      </a:lnTo>
                      <a:lnTo>
                        <a:pt x="28575" y="452818"/>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62" name="Google Shape;2762;p20"/>
              <p:cNvGrpSpPr/>
              <p:nvPr/>
            </p:nvGrpSpPr>
            <p:grpSpPr>
              <a:xfrm>
                <a:off x="1791213" y="5405437"/>
                <a:ext cx="134227" cy="78867"/>
                <a:chOff x="1791213" y="5405437"/>
                <a:chExt cx="134227" cy="78867"/>
              </a:xfrm>
            </p:grpSpPr>
            <p:sp>
              <p:nvSpPr>
                <p:cNvPr id="2763" name="Google Shape;2763;p20"/>
                <p:cNvSpPr/>
                <p:nvPr/>
              </p:nvSpPr>
              <p:spPr>
                <a:xfrm>
                  <a:off x="1805463" y="5419772"/>
                  <a:ext cx="105727" cy="50244"/>
                </a:xfrm>
                <a:custGeom>
                  <a:avLst/>
                  <a:gdLst/>
                  <a:ahLst/>
                  <a:cxnLst/>
                  <a:rect l="l" t="t" r="r" b="b"/>
                  <a:pathLst>
                    <a:path w="105727" h="50244" extrusionOk="0">
                      <a:moveTo>
                        <a:pt x="105727" y="50244"/>
                      </a:moveTo>
                      <a:lnTo>
                        <a:pt x="0" y="50244"/>
                      </a:lnTo>
                      <a:lnTo>
                        <a:pt x="12478" y="24432"/>
                      </a:lnTo>
                      <a:cubicBezTo>
                        <a:pt x="28289" y="-8144"/>
                        <a:pt x="77533" y="-8144"/>
                        <a:pt x="93250" y="24432"/>
                      </a:cubicBezTo>
                      <a:lnTo>
                        <a:pt x="105727" y="50244"/>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64" name="Google Shape;2764;p20"/>
                <p:cNvSpPr/>
                <p:nvPr/>
              </p:nvSpPr>
              <p:spPr>
                <a:xfrm>
                  <a:off x="1791213" y="5405437"/>
                  <a:ext cx="134227" cy="78867"/>
                </a:xfrm>
                <a:custGeom>
                  <a:avLst/>
                  <a:gdLst/>
                  <a:ahLst/>
                  <a:cxnLst/>
                  <a:rect l="l" t="t" r="r" b="b"/>
                  <a:pathLst>
                    <a:path w="134227" h="78867" extrusionOk="0">
                      <a:moveTo>
                        <a:pt x="119977" y="78867"/>
                      </a:moveTo>
                      <a:lnTo>
                        <a:pt x="14250" y="78867"/>
                      </a:lnTo>
                      <a:cubicBezTo>
                        <a:pt x="9297" y="78867"/>
                        <a:pt x="4725" y="76295"/>
                        <a:pt x="2153" y="72200"/>
                      </a:cubicBezTo>
                      <a:cubicBezTo>
                        <a:pt x="-419" y="68009"/>
                        <a:pt x="-704" y="62865"/>
                        <a:pt x="1391" y="58388"/>
                      </a:cubicBezTo>
                      <a:lnTo>
                        <a:pt x="13869" y="32575"/>
                      </a:lnTo>
                      <a:cubicBezTo>
                        <a:pt x="23585" y="12478"/>
                        <a:pt x="43968" y="0"/>
                        <a:pt x="67114" y="0"/>
                      </a:cubicBezTo>
                      <a:cubicBezTo>
                        <a:pt x="90260" y="0"/>
                        <a:pt x="110643" y="12478"/>
                        <a:pt x="120359" y="32575"/>
                      </a:cubicBezTo>
                      <a:lnTo>
                        <a:pt x="132836" y="58484"/>
                      </a:lnTo>
                      <a:cubicBezTo>
                        <a:pt x="134932" y="62865"/>
                        <a:pt x="134646" y="68104"/>
                        <a:pt x="132074" y="72295"/>
                      </a:cubicBezTo>
                      <a:cubicBezTo>
                        <a:pt x="129502" y="76486"/>
                        <a:pt x="124931" y="78867"/>
                        <a:pt x="119977" y="78867"/>
                      </a:cubicBezTo>
                      <a:close/>
                      <a:moveTo>
                        <a:pt x="37015" y="50292"/>
                      </a:moveTo>
                      <a:lnTo>
                        <a:pt x="97213" y="50292"/>
                      </a:lnTo>
                      <a:lnTo>
                        <a:pt x="94641" y="44958"/>
                      </a:lnTo>
                      <a:cubicBezTo>
                        <a:pt x="89688" y="34671"/>
                        <a:pt x="79401" y="28575"/>
                        <a:pt x="67114" y="28575"/>
                      </a:cubicBezTo>
                      <a:cubicBezTo>
                        <a:pt x="54827" y="28575"/>
                        <a:pt x="44540" y="34671"/>
                        <a:pt x="39587" y="44958"/>
                      </a:cubicBezTo>
                      <a:lnTo>
                        <a:pt x="37015" y="50292"/>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65" name="Google Shape;2765;p20"/>
              <p:cNvGrpSpPr/>
              <p:nvPr/>
            </p:nvGrpSpPr>
            <p:grpSpPr>
              <a:xfrm>
                <a:off x="1757267" y="5455729"/>
                <a:ext cx="202343" cy="99535"/>
                <a:chOff x="1757267" y="5455729"/>
                <a:chExt cx="202343" cy="99535"/>
              </a:xfrm>
            </p:grpSpPr>
            <p:sp>
              <p:nvSpPr>
                <p:cNvPr id="2766" name="Google Shape;2766;p20"/>
                <p:cNvSpPr/>
                <p:nvPr/>
              </p:nvSpPr>
              <p:spPr>
                <a:xfrm>
                  <a:off x="1771434" y="5470016"/>
                  <a:ext cx="173785" cy="70960"/>
                </a:xfrm>
                <a:custGeom>
                  <a:avLst/>
                  <a:gdLst/>
                  <a:ahLst/>
                  <a:cxnLst/>
                  <a:rect l="l" t="t" r="r" b="b"/>
                  <a:pathLst>
                    <a:path w="173785" h="70960" extrusionOk="0">
                      <a:moveTo>
                        <a:pt x="173761" y="70389"/>
                      </a:moveTo>
                      <a:cubicBezTo>
                        <a:pt x="173856" y="70675"/>
                        <a:pt x="173666" y="70961"/>
                        <a:pt x="173380" y="70961"/>
                      </a:cubicBezTo>
                      <a:lnTo>
                        <a:pt x="406" y="70961"/>
                      </a:lnTo>
                      <a:cubicBezTo>
                        <a:pt x="120" y="70961"/>
                        <a:pt x="-70" y="70675"/>
                        <a:pt x="25" y="70389"/>
                      </a:cubicBezTo>
                      <a:lnTo>
                        <a:pt x="34029" y="0"/>
                      </a:lnTo>
                      <a:lnTo>
                        <a:pt x="139756" y="0"/>
                      </a:lnTo>
                      <a:lnTo>
                        <a:pt x="173761" y="70389"/>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67" name="Google Shape;2767;p20"/>
                <p:cNvSpPr/>
                <p:nvPr/>
              </p:nvSpPr>
              <p:spPr>
                <a:xfrm>
                  <a:off x="1757267" y="5455729"/>
                  <a:ext cx="202343" cy="99535"/>
                </a:xfrm>
                <a:custGeom>
                  <a:avLst/>
                  <a:gdLst/>
                  <a:ahLst/>
                  <a:cxnLst/>
                  <a:rect l="l" t="t" r="r" b="b"/>
                  <a:pathLst>
                    <a:path w="202343" h="99535" extrusionOk="0">
                      <a:moveTo>
                        <a:pt x="187547" y="99536"/>
                      </a:moveTo>
                      <a:lnTo>
                        <a:pt x="14573" y="99536"/>
                      </a:lnTo>
                      <a:cubicBezTo>
                        <a:pt x="9715" y="99536"/>
                        <a:pt x="4858" y="96869"/>
                        <a:pt x="2286" y="92869"/>
                      </a:cubicBezTo>
                      <a:cubicBezTo>
                        <a:pt x="-286" y="88868"/>
                        <a:pt x="-762" y="83344"/>
                        <a:pt x="1238" y="78867"/>
                      </a:cubicBezTo>
                      <a:lnTo>
                        <a:pt x="35433" y="8096"/>
                      </a:lnTo>
                      <a:cubicBezTo>
                        <a:pt x="37814" y="3143"/>
                        <a:pt x="42862" y="0"/>
                        <a:pt x="48291" y="0"/>
                      </a:cubicBezTo>
                      <a:lnTo>
                        <a:pt x="154019" y="0"/>
                      </a:lnTo>
                      <a:cubicBezTo>
                        <a:pt x="159544" y="0"/>
                        <a:pt x="164496" y="3143"/>
                        <a:pt x="166878" y="8096"/>
                      </a:cubicBezTo>
                      <a:lnTo>
                        <a:pt x="200882" y="78486"/>
                      </a:lnTo>
                      <a:cubicBezTo>
                        <a:pt x="200977" y="78771"/>
                        <a:pt x="201073" y="78962"/>
                        <a:pt x="201263" y="79247"/>
                      </a:cubicBezTo>
                      <a:cubicBezTo>
                        <a:pt x="203073" y="83629"/>
                        <a:pt x="202596" y="89059"/>
                        <a:pt x="199929" y="93059"/>
                      </a:cubicBezTo>
                      <a:cubicBezTo>
                        <a:pt x="197167" y="96964"/>
                        <a:pt x="192405" y="99536"/>
                        <a:pt x="187547" y="99536"/>
                      </a:cubicBezTo>
                      <a:close/>
                      <a:moveTo>
                        <a:pt x="36766" y="70961"/>
                      </a:moveTo>
                      <a:lnTo>
                        <a:pt x="165449" y="70961"/>
                      </a:lnTo>
                      <a:lnTo>
                        <a:pt x="144970" y="28575"/>
                      </a:lnTo>
                      <a:lnTo>
                        <a:pt x="57150" y="28575"/>
                      </a:lnTo>
                      <a:lnTo>
                        <a:pt x="36766" y="70961"/>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68" name="Google Shape;2768;p20"/>
              <p:cNvGrpSpPr/>
              <p:nvPr/>
            </p:nvGrpSpPr>
            <p:grpSpPr>
              <a:xfrm>
                <a:off x="1931003" y="5526594"/>
                <a:ext cx="202596" cy="481393"/>
                <a:chOff x="1931003" y="5526594"/>
                <a:chExt cx="202596" cy="481393"/>
              </a:xfrm>
            </p:grpSpPr>
            <p:sp>
              <p:nvSpPr>
                <p:cNvPr id="2769" name="Google Shape;2769;p20"/>
                <p:cNvSpPr/>
                <p:nvPr/>
              </p:nvSpPr>
              <p:spPr>
                <a:xfrm>
                  <a:off x="1945386" y="5540977"/>
                  <a:ext cx="173926" cy="452723"/>
                </a:xfrm>
                <a:custGeom>
                  <a:avLst/>
                  <a:gdLst/>
                  <a:ahLst/>
                  <a:cxnLst/>
                  <a:rect l="l" t="t" r="r" b="b"/>
                  <a:pathLst>
                    <a:path w="173926" h="452723" extrusionOk="0">
                      <a:moveTo>
                        <a:pt x="173926" y="162973"/>
                      </a:moveTo>
                      <a:lnTo>
                        <a:pt x="173926" y="452724"/>
                      </a:lnTo>
                      <a:lnTo>
                        <a:pt x="0" y="452724"/>
                      </a:lnTo>
                      <a:lnTo>
                        <a:pt x="0" y="0"/>
                      </a:lnTo>
                      <a:lnTo>
                        <a:pt x="173926" y="0"/>
                      </a:lnTo>
                      <a:lnTo>
                        <a:pt x="173926" y="111347"/>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70" name="Google Shape;2770;p20"/>
                <p:cNvSpPr/>
                <p:nvPr/>
              </p:nvSpPr>
              <p:spPr>
                <a:xfrm>
                  <a:off x="1931003" y="5526594"/>
                  <a:ext cx="202596" cy="481393"/>
                </a:xfrm>
                <a:custGeom>
                  <a:avLst/>
                  <a:gdLst/>
                  <a:ahLst/>
                  <a:cxnLst/>
                  <a:rect l="l" t="t" r="r" b="b"/>
                  <a:pathLst>
                    <a:path w="202596" h="481393" extrusionOk="0">
                      <a:moveTo>
                        <a:pt x="188309" y="481394"/>
                      </a:moveTo>
                      <a:lnTo>
                        <a:pt x="14288" y="481394"/>
                      </a:lnTo>
                      <a:cubicBezTo>
                        <a:pt x="6382" y="481394"/>
                        <a:pt x="0" y="475012"/>
                        <a:pt x="0" y="467106"/>
                      </a:cubicBezTo>
                      <a:lnTo>
                        <a:pt x="0" y="14288"/>
                      </a:lnTo>
                      <a:cubicBezTo>
                        <a:pt x="0" y="6382"/>
                        <a:pt x="6382" y="0"/>
                        <a:pt x="14288" y="0"/>
                      </a:cubicBezTo>
                      <a:lnTo>
                        <a:pt x="188309" y="0"/>
                      </a:lnTo>
                      <a:cubicBezTo>
                        <a:pt x="196215" y="0"/>
                        <a:pt x="202597" y="6382"/>
                        <a:pt x="202597" y="14288"/>
                      </a:cubicBezTo>
                      <a:lnTo>
                        <a:pt x="202597" y="125635"/>
                      </a:lnTo>
                      <a:cubicBezTo>
                        <a:pt x="202597" y="133541"/>
                        <a:pt x="196215" y="139922"/>
                        <a:pt x="188309" y="139922"/>
                      </a:cubicBezTo>
                      <a:cubicBezTo>
                        <a:pt x="180404" y="139922"/>
                        <a:pt x="174022" y="133541"/>
                        <a:pt x="174022" y="125635"/>
                      </a:cubicBezTo>
                      <a:lnTo>
                        <a:pt x="174022" y="28575"/>
                      </a:lnTo>
                      <a:lnTo>
                        <a:pt x="28575" y="28575"/>
                      </a:lnTo>
                      <a:lnTo>
                        <a:pt x="28575" y="452819"/>
                      </a:lnTo>
                      <a:lnTo>
                        <a:pt x="174022" y="452819"/>
                      </a:lnTo>
                      <a:lnTo>
                        <a:pt x="174022" y="177261"/>
                      </a:lnTo>
                      <a:cubicBezTo>
                        <a:pt x="174022" y="169355"/>
                        <a:pt x="180404" y="162973"/>
                        <a:pt x="188309" y="162973"/>
                      </a:cubicBezTo>
                      <a:cubicBezTo>
                        <a:pt x="196215" y="162973"/>
                        <a:pt x="202597" y="169355"/>
                        <a:pt x="202597" y="177261"/>
                      </a:cubicBezTo>
                      <a:lnTo>
                        <a:pt x="202597" y="467106"/>
                      </a:lnTo>
                      <a:cubicBezTo>
                        <a:pt x="202597" y="475012"/>
                        <a:pt x="196215" y="481394"/>
                        <a:pt x="188309" y="481394"/>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71" name="Google Shape;2771;p20"/>
              <p:cNvGrpSpPr/>
              <p:nvPr/>
            </p:nvGrpSpPr>
            <p:grpSpPr>
              <a:xfrm>
                <a:off x="1965235" y="5405437"/>
                <a:ext cx="134227" cy="78867"/>
                <a:chOff x="1965235" y="5405437"/>
                <a:chExt cx="134227" cy="78867"/>
              </a:xfrm>
            </p:grpSpPr>
            <p:sp>
              <p:nvSpPr>
                <p:cNvPr id="2772" name="Google Shape;2772;p20"/>
                <p:cNvSpPr/>
                <p:nvPr/>
              </p:nvSpPr>
              <p:spPr>
                <a:xfrm>
                  <a:off x="1979485" y="5419772"/>
                  <a:ext cx="105727" cy="50244"/>
                </a:xfrm>
                <a:custGeom>
                  <a:avLst/>
                  <a:gdLst/>
                  <a:ahLst/>
                  <a:cxnLst/>
                  <a:rect l="l" t="t" r="r" b="b"/>
                  <a:pathLst>
                    <a:path w="105727" h="50244" extrusionOk="0">
                      <a:moveTo>
                        <a:pt x="105727" y="50244"/>
                      </a:moveTo>
                      <a:lnTo>
                        <a:pt x="0" y="50244"/>
                      </a:lnTo>
                      <a:lnTo>
                        <a:pt x="12478" y="24432"/>
                      </a:lnTo>
                      <a:cubicBezTo>
                        <a:pt x="28289" y="-8144"/>
                        <a:pt x="77533" y="-8144"/>
                        <a:pt x="93250" y="24432"/>
                      </a:cubicBezTo>
                      <a:lnTo>
                        <a:pt x="105727" y="50244"/>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73" name="Google Shape;2773;p20"/>
                <p:cNvSpPr/>
                <p:nvPr/>
              </p:nvSpPr>
              <p:spPr>
                <a:xfrm>
                  <a:off x="1965235" y="5405437"/>
                  <a:ext cx="134227" cy="78867"/>
                </a:xfrm>
                <a:custGeom>
                  <a:avLst/>
                  <a:gdLst/>
                  <a:ahLst/>
                  <a:cxnLst/>
                  <a:rect l="l" t="t" r="r" b="b"/>
                  <a:pathLst>
                    <a:path w="134227" h="78867" extrusionOk="0">
                      <a:moveTo>
                        <a:pt x="119977" y="78867"/>
                      </a:moveTo>
                      <a:lnTo>
                        <a:pt x="14250" y="78867"/>
                      </a:lnTo>
                      <a:cubicBezTo>
                        <a:pt x="9297" y="78867"/>
                        <a:pt x="4725" y="76295"/>
                        <a:pt x="2153" y="72200"/>
                      </a:cubicBezTo>
                      <a:cubicBezTo>
                        <a:pt x="-419" y="68104"/>
                        <a:pt x="-704" y="62865"/>
                        <a:pt x="1391" y="58388"/>
                      </a:cubicBezTo>
                      <a:lnTo>
                        <a:pt x="13869" y="32575"/>
                      </a:lnTo>
                      <a:cubicBezTo>
                        <a:pt x="23585" y="12478"/>
                        <a:pt x="43968" y="0"/>
                        <a:pt x="67114" y="0"/>
                      </a:cubicBezTo>
                      <a:cubicBezTo>
                        <a:pt x="67114" y="0"/>
                        <a:pt x="67114" y="0"/>
                        <a:pt x="67114" y="0"/>
                      </a:cubicBezTo>
                      <a:cubicBezTo>
                        <a:pt x="90260" y="0"/>
                        <a:pt x="110643" y="12478"/>
                        <a:pt x="120359" y="32575"/>
                      </a:cubicBezTo>
                      <a:lnTo>
                        <a:pt x="132836" y="58484"/>
                      </a:lnTo>
                      <a:cubicBezTo>
                        <a:pt x="134932" y="62865"/>
                        <a:pt x="134646" y="68104"/>
                        <a:pt x="132074" y="72295"/>
                      </a:cubicBezTo>
                      <a:cubicBezTo>
                        <a:pt x="129502" y="76391"/>
                        <a:pt x="124835" y="78867"/>
                        <a:pt x="119977" y="78867"/>
                      </a:cubicBezTo>
                      <a:close/>
                      <a:moveTo>
                        <a:pt x="37015" y="50292"/>
                      </a:moveTo>
                      <a:lnTo>
                        <a:pt x="97213" y="50292"/>
                      </a:lnTo>
                      <a:lnTo>
                        <a:pt x="94641" y="44958"/>
                      </a:lnTo>
                      <a:cubicBezTo>
                        <a:pt x="89688" y="34671"/>
                        <a:pt x="79401" y="28575"/>
                        <a:pt x="67114" y="28575"/>
                      </a:cubicBezTo>
                      <a:lnTo>
                        <a:pt x="67114" y="28575"/>
                      </a:lnTo>
                      <a:cubicBezTo>
                        <a:pt x="54827" y="28575"/>
                        <a:pt x="44540" y="34671"/>
                        <a:pt x="39586" y="44958"/>
                      </a:cubicBezTo>
                      <a:lnTo>
                        <a:pt x="37015" y="50292"/>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74" name="Google Shape;2774;p20"/>
              <p:cNvGrpSpPr/>
              <p:nvPr/>
            </p:nvGrpSpPr>
            <p:grpSpPr>
              <a:xfrm>
                <a:off x="1931256" y="5455729"/>
                <a:ext cx="202281" cy="99535"/>
                <a:chOff x="1931256" y="5455729"/>
                <a:chExt cx="202281" cy="99535"/>
              </a:xfrm>
            </p:grpSpPr>
            <p:sp>
              <p:nvSpPr>
                <p:cNvPr id="2775" name="Google Shape;2775;p20"/>
                <p:cNvSpPr/>
                <p:nvPr/>
              </p:nvSpPr>
              <p:spPr>
                <a:xfrm>
                  <a:off x="1945456" y="5470016"/>
                  <a:ext cx="173785" cy="70960"/>
                </a:xfrm>
                <a:custGeom>
                  <a:avLst/>
                  <a:gdLst/>
                  <a:ahLst/>
                  <a:cxnLst/>
                  <a:rect l="l" t="t" r="r" b="b"/>
                  <a:pathLst>
                    <a:path w="173785" h="70960" extrusionOk="0">
                      <a:moveTo>
                        <a:pt x="173761" y="70389"/>
                      </a:moveTo>
                      <a:cubicBezTo>
                        <a:pt x="173856" y="70675"/>
                        <a:pt x="173665" y="70961"/>
                        <a:pt x="173380" y="70961"/>
                      </a:cubicBezTo>
                      <a:lnTo>
                        <a:pt x="406" y="70961"/>
                      </a:lnTo>
                      <a:cubicBezTo>
                        <a:pt x="120" y="70961"/>
                        <a:pt x="-70" y="70675"/>
                        <a:pt x="25" y="70389"/>
                      </a:cubicBezTo>
                      <a:lnTo>
                        <a:pt x="34029" y="0"/>
                      </a:lnTo>
                      <a:lnTo>
                        <a:pt x="139757" y="0"/>
                      </a:lnTo>
                      <a:lnTo>
                        <a:pt x="173761" y="70389"/>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76" name="Google Shape;2776;p20"/>
                <p:cNvSpPr/>
                <p:nvPr/>
              </p:nvSpPr>
              <p:spPr>
                <a:xfrm>
                  <a:off x="1931256" y="5455729"/>
                  <a:ext cx="202281" cy="99535"/>
                </a:xfrm>
                <a:custGeom>
                  <a:avLst/>
                  <a:gdLst/>
                  <a:ahLst/>
                  <a:cxnLst/>
                  <a:rect l="l" t="t" r="r" b="b"/>
                  <a:pathLst>
                    <a:path w="202281" h="99535" extrusionOk="0">
                      <a:moveTo>
                        <a:pt x="187580" y="99536"/>
                      </a:moveTo>
                      <a:lnTo>
                        <a:pt x="14606" y="99536"/>
                      </a:lnTo>
                      <a:cubicBezTo>
                        <a:pt x="9844" y="99536"/>
                        <a:pt x="5081" y="96964"/>
                        <a:pt x="2414" y="93059"/>
                      </a:cubicBezTo>
                      <a:cubicBezTo>
                        <a:pt x="-253" y="89059"/>
                        <a:pt x="-729" y="83725"/>
                        <a:pt x="1081" y="79247"/>
                      </a:cubicBezTo>
                      <a:lnTo>
                        <a:pt x="35371" y="8096"/>
                      </a:lnTo>
                      <a:cubicBezTo>
                        <a:pt x="37752" y="3143"/>
                        <a:pt x="42800" y="0"/>
                        <a:pt x="48229" y="0"/>
                      </a:cubicBezTo>
                      <a:lnTo>
                        <a:pt x="153957" y="0"/>
                      </a:lnTo>
                      <a:cubicBezTo>
                        <a:pt x="159481" y="0"/>
                        <a:pt x="164434" y="3143"/>
                        <a:pt x="166816" y="8096"/>
                      </a:cubicBezTo>
                      <a:lnTo>
                        <a:pt x="200820" y="78486"/>
                      </a:lnTo>
                      <a:cubicBezTo>
                        <a:pt x="200915" y="78771"/>
                        <a:pt x="201010" y="78962"/>
                        <a:pt x="201201" y="79247"/>
                      </a:cubicBezTo>
                      <a:cubicBezTo>
                        <a:pt x="203011" y="83629"/>
                        <a:pt x="202534" y="89059"/>
                        <a:pt x="199867" y="93059"/>
                      </a:cubicBezTo>
                      <a:cubicBezTo>
                        <a:pt x="197105" y="96964"/>
                        <a:pt x="192343" y="99536"/>
                        <a:pt x="187580" y="99536"/>
                      </a:cubicBezTo>
                      <a:close/>
                      <a:moveTo>
                        <a:pt x="36704" y="70961"/>
                      </a:moveTo>
                      <a:lnTo>
                        <a:pt x="165387" y="70961"/>
                      </a:lnTo>
                      <a:lnTo>
                        <a:pt x="144908" y="28575"/>
                      </a:lnTo>
                      <a:lnTo>
                        <a:pt x="57088" y="28575"/>
                      </a:lnTo>
                      <a:lnTo>
                        <a:pt x="36704" y="70961"/>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77" name="Google Shape;2777;p20"/>
              <p:cNvGrpSpPr/>
              <p:nvPr/>
            </p:nvGrpSpPr>
            <p:grpSpPr>
              <a:xfrm>
                <a:off x="2099210" y="5526690"/>
                <a:ext cx="202601" cy="481298"/>
                <a:chOff x="2099210" y="5526690"/>
                <a:chExt cx="202601" cy="481298"/>
              </a:xfrm>
            </p:grpSpPr>
            <p:sp>
              <p:nvSpPr>
                <p:cNvPr id="2778" name="Google Shape;2778;p20"/>
                <p:cNvSpPr/>
                <p:nvPr/>
              </p:nvSpPr>
              <p:spPr>
                <a:xfrm>
                  <a:off x="2113502" y="5540977"/>
                  <a:ext cx="174021" cy="452723"/>
                </a:xfrm>
                <a:custGeom>
                  <a:avLst/>
                  <a:gdLst/>
                  <a:ahLst/>
                  <a:cxnLst/>
                  <a:rect l="l" t="t" r="r" b="b"/>
                  <a:pathLst>
                    <a:path w="174021" h="452723" extrusionOk="0">
                      <a:moveTo>
                        <a:pt x="1619" y="108871"/>
                      </a:moveTo>
                      <a:lnTo>
                        <a:pt x="0" y="0"/>
                      </a:lnTo>
                      <a:lnTo>
                        <a:pt x="174022" y="0"/>
                      </a:lnTo>
                      <a:lnTo>
                        <a:pt x="174022" y="452724"/>
                      </a:lnTo>
                      <a:lnTo>
                        <a:pt x="0" y="452724"/>
                      </a:lnTo>
                      <a:lnTo>
                        <a:pt x="1619" y="163449"/>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79" name="Google Shape;2779;p20"/>
                <p:cNvSpPr/>
                <p:nvPr/>
              </p:nvSpPr>
              <p:spPr>
                <a:xfrm>
                  <a:off x="2099210" y="5526690"/>
                  <a:ext cx="202601" cy="481298"/>
                </a:xfrm>
                <a:custGeom>
                  <a:avLst/>
                  <a:gdLst/>
                  <a:ahLst/>
                  <a:cxnLst/>
                  <a:rect l="l" t="t" r="r" b="b"/>
                  <a:pathLst>
                    <a:path w="202601" h="481298" extrusionOk="0">
                      <a:moveTo>
                        <a:pt x="188314" y="481299"/>
                      </a:moveTo>
                      <a:lnTo>
                        <a:pt x="14292" y="481299"/>
                      </a:lnTo>
                      <a:cubicBezTo>
                        <a:pt x="10482" y="481299"/>
                        <a:pt x="6862" y="479774"/>
                        <a:pt x="4195" y="477108"/>
                      </a:cubicBezTo>
                      <a:cubicBezTo>
                        <a:pt x="1528" y="474440"/>
                        <a:pt x="4" y="470726"/>
                        <a:pt x="4" y="466916"/>
                      </a:cubicBezTo>
                      <a:lnTo>
                        <a:pt x="1528" y="177641"/>
                      </a:lnTo>
                      <a:cubicBezTo>
                        <a:pt x="1528" y="169736"/>
                        <a:pt x="7910" y="163449"/>
                        <a:pt x="15816" y="163449"/>
                      </a:cubicBezTo>
                      <a:cubicBezTo>
                        <a:pt x="15816" y="163449"/>
                        <a:pt x="15816" y="163449"/>
                        <a:pt x="15911" y="163449"/>
                      </a:cubicBezTo>
                      <a:cubicBezTo>
                        <a:pt x="23817" y="163449"/>
                        <a:pt x="30198" y="169926"/>
                        <a:pt x="30103" y="177832"/>
                      </a:cubicBezTo>
                      <a:lnTo>
                        <a:pt x="28579" y="452819"/>
                      </a:lnTo>
                      <a:lnTo>
                        <a:pt x="173931" y="452819"/>
                      </a:lnTo>
                      <a:lnTo>
                        <a:pt x="173931" y="28575"/>
                      </a:lnTo>
                      <a:lnTo>
                        <a:pt x="28770" y="28575"/>
                      </a:lnTo>
                      <a:lnTo>
                        <a:pt x="30103" y="122968"/>
                      </a:lnTo>
                      <a:cubicBezTo>
                        <a:pt x="30198" y="130873"/>
                        <a:pt x="23912" y="137351"/>
                        <a:pt x="16006" y="137446"/>
                      </a:cubicBezTo>
                      <a:cubicBezTo>
                        <a:pt x="8101" y="138017"/>
                        <a:pt x="1623" y="131255"/>
                        <a:pt x="1528" y="123349"/>
                      </a:cubicBezTo>
                      <a:lnTo>
                        <a:pt x="4" y="14478"/>
                      </a:lnTo>
                      <a:cubicBezTo>
                        <a:pt x="-91" y="10668"/>
                        <a:pt x="1433" y="6954"/>
                        <a:pt x="4100" y="4286"/>
                      </a:cubicBezTo>
                      <a:cubicBezTo>
                        <a:pt x="6767" y="1620"/>
                        <a:pt x="10482" y="0"/>
                        <a:pt x="14292" y="0"/>
                      </a:cubicBezTo>
                      <a:lnTo>
                        <a:pt x="188314" y="0"/>
                      </a:lnTo>
                      <a:cubicBezTo>
                        <a:pt x="196219" y="0"/>
                        <a:pt x="202601" y="6382"/>
                        <a:pt x="202601" y="14288"/>
                      </a:cubicBezTo>
                      <a:lnTo>
                        <a:pt x="202601" y="467106"/>
                      </a:lnTo>
                      <a:cubicBezTo>
                        <a:pt x="202601" y="474917"/>
                        <a:pt x="196219" y="481299"/>
                        <a:pt x="188314" y="481299"/>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80" name="Google Shape;2780;p20"/>
              <p:cNvGrpSpPr/>
              <p:nvPr/>
            </p:nvGrpSpPr>
            <p:grpSpPr>
              <a:xfrm>
                <a:off x="2133447" y="5405437"/>
                <a:ext cx="134227" cy="78867"/>
                <a:chOff x="2133447" y="5405437"/>
                <a:chExt cx="134227" cy="78867"/>
              </a:xfrm>
            </p:grpSpPr>
            <p:sp>
              <p:nvSpPr>
                <p:cNvPr id="2781" name="Google Shape;2781;p20"/>
                <p:cNvSpPr/>
                <p:nvPr/>
              </p:nvSpPr>
              <p:spPr>
                <a:xfrm>
                  <a:off x="2147696" y="5419772"/>
                  <a:ext cx="105727" cy="50244"/>
                </a:xfrm>
                <a:custGeom>
                  <a:avLst/>
                  <a:gdLst/>
                  <a:ahLst/>
                  <a:cxnLst/>
                  <a:rect l="l" t="t" r="r" b="b"/>
                  <a:pathLst>
                    <a:path w="105727" h="50244" extrusionOk="0">
                      <a:moveTo>
                        <a:pt x="105728" y="50244"/>
                      </a:moveTo>
                      <a:lnTo>
                        <a:pt x="0" y="50244"/>
                      </a:lnTo>
                      <a:lnTo>
                        <a:pt x="12478" y="24432"/>
                      </a:lnTo>
                      <a:cubicBezTo>
                        <a:pt x="28289" y="-8144"/>
                        <a:pt x="77533" y="-8144"/>
                        <a:pt x="93250" y="24432"/>
                      </a:cubicBezTo>
                      <a:lnTo>
                        <a:pt x="105728" y="50244"/>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82" name="Google Shape;2782;p20"/>
                <p:cNvSpPr/>
                <p:nvPr/>
              </p:nvSpPr>
              <p:spPr>
                <a:xfrm>
                  <a:off x="2133447" y="5405437"/>
                  <a:ext cx="134227" cy="78867"/>
                </a:xfrm>
                <a:custGeom>
                  <a:avLst/>
                  <a:gdLst/>
                  <a:ahLst/>
                  <a:cxnLst/>
                  <a:rect l="l" t="t" r="r" b="b"/>
                  <a:pathLst>
                    <a:path w="134227" h="78867" extrusionOk="0">
                      <a:moveTo>
                        <a:pt x="119977" y="78867"/>
                      </a:moveTo>
                      <a:lnTo>
                        <a:pt x="14250" y="78867"/>
                      </a:lnTo>
                      <a:cubicBezTo>
                        <a:pt x="9297" y="78867"/>
                        <a:pt x="4725" y="76295"/>
                        <a:pt x="2153" y="72200"/>
                      </a:cubicBezTo>
                      <a:cubicBezTo>
                        <a:pt x="-419" y="68104"/>
                        <a:pt x="-704" y="62865"/>
                        <a:pt x="1391" y="58388"/>
                      </a:cubicBezTo>
                      <a:lnTo>
                        <a:pt x="13869" y="32575"/>
                      </a:lnTo>
                      <a:cubicBezTo>
                        <a:pt x="23585" y="12478"/>
                        <a:pt x="43968" y="0"/>
                        <a:pt x="67114" y="0"/>
                      </a:cubicBezTo>
                      <a:cubicBezTo>
                        <a:pt x="90260" y="0"/>
                        <a:pt x="110643" y="12478"/>
                        <a:pt x="120358" y="32575"/>
                      </a:cubicBezTo>
                      <a:lnTo>
                        <a:pt x="132836" y="58484"/>
                      </a:lnTo>
                      <a:cubicBezTo>
                        <a:pt x="134932" y="62865"/>
                        <a:pt x="134646" y="68104"/>
                        <a:pt x="132074" y="72295"/>
                      </a:cubicBezTo>
                      <a:cubicBezTo>
                        <a:pt x="129502" y="76486"/>
                        <a:pt x="124835" y="78867"/>
                        <a:pt x="119977" y="78867"/>
                      </a:cubicBezTo>
                      <a:close/>
                      <a:moveTo>
                        <a:pt x="36919" y="50292"/>
                      </a:moveTo>
                      <a:lnTo>
                        <a:pt x="97117" y="50292"/>
                      </a:lnTo>
                      <a:lnTo>
                        <a:pt x="94546" y="44958"/>
                      </a:lnTo>
                      <a:cubicBezTo>
                        <a:pt x="89593" y="34671"/>
                        <a:pt x="79306" y="28575"/>
                        <a:pt x="67019" y="28575"/>
                      </a:cubicBezTo>
                      <a:cubicBezTo>
                        <a:pt x="54731" y="28575"/>
                        <a:pt x="44444" y="34671"/>
                        <a:pt x="39491" y="44958"/>
                      </a:cubicBezTo>
                      <a:lnTo>
                        <a:pt x="36919" y="50292"/>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83" name="Google Shape;2783;p20"/>
              <p:cNvGrpSpPr/>
              <p:nvPr/>
            </p:nvGrpSpPr>
            <p:grpSpPr>
              <a:xfrm>
                <a:off x="2099467" y="5455729"/>
                <a:ext cx="202281" cy="99535"/>
                <a:chOff x="2099467" y="5455729"/>
                <a:chExt cx="202281" cy="99535"/>
              </a:xfrm>
            </p:grpSpPr>
            <p:sp>
              <p:nvSpPr>
                <p:cNvPr id="2784" name="Google Shape;2784;p20"/>
                <p:cNvSpPr/>
                <p:nvPr/>
              </p:nvSpPr>
              <p:spPr>
                <a:xfrm>
                  <a:off x="2113572" y="5470016"/>
                  <a:ext cx="173785" cy="70960"/>
                </a:xfrm>
                <a:custGeom>
                  <a:avLst/>
                  <a:gdLst/>
                  <a:ahLst/>
                  <a:cxnLst/>
                  <a:rect l="l" t="t" r="r" b="b"/>
                  <a:pathLst>
                    <a:path w="173785" h="70960" extrusionOk="0">
                      <a:moveTo>
                        <a:pt x="173761" y="70389"/>
                      </a:moveTo>
                      <a:cubicBezTo>
                        <a:pt x="173856" y="70675"/>
                        <a:pt x="173666" y="70961"/>
                        <a:pt x="173380" y="70961"/>
                      </a:cubicBezTo>
                      <a:lnTo>
                        <a:pt x="406" y="70961"/>
                      </a:lnTo>
                      <a:cubicBezTo>
                        <a:pt x="120" y="70961"/>
                        <a:pt x="-70" y="70675"/>
                        <a:pt x="25" y="70389"/>
                      </a:cubicBezTo>
                      <a:lnTo>
                        <a:pt x="34029" y="0"/>
                      </a:lnTo>
                      <a:lnTo>
                        <a:pt x="139757" y="0"/>
                      </a:lnTo>
                      <a:lnTo>
                        <a:pt x="173761" y="70389"/>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85" name="Google Shape;2785;p20"/>
                <p:cNvSpPr/>
                <p:nvPr/>
              </p:nvSpPr>
              <p:spPr>
                <a:xfrm>
                  <a:off x="2099467" y="5455729"/>
                  <a:ext cx="202281" cy="99535"/>
                </a:xfrm>
                <a:custGeom>
                  <a:avLst/>
                  <a:gdLst/>
                  <a:ahLst/>
                  <a:cxnLst/>
                  <a:rect l="l" t="t" r="r" b="b"/>
                  <a:pathLst>
                    <a:path w="202281" h="99535" extrusionOk="0">
                      <a:moveTo>
                        <a:pt x="187580" y="99536"/>
                      </a:moveTo>
                      <a:lnTo>
                        <a:pt x="14606" y="99536"/>
                      </a:lnTo>
                      <a:cubicBezTo>
                        <a:pt x="9844" y="99536"/>
                        <a:pt x="5081" y="96964"/>
                        <a:pt x="2414" y="93059"/>
                      </a:cubicBezTo>
                      <a:cubicBezTo>
                        <a:pt x="-253" y="89059"/>
                        <a:pt x="-729" y="83725"/>
                        <a:pt x="1081" y="79247"/>
                      </a:cubicBezTo>
                      <a:lnTo>
                        <a:pt x="35371" y="8096"/>
                      </a:lnTo>
                      <a:cubicBezTo>
                        <a:pt x="37752" y="3143"/>
                        <a:pt x="42800" y="0"/>
                        <a:pt x="48229" y="0"/>
                      </a:cubicBezTo>
                      <a:lnTo>
                        <a:pt x="153957" y="0"/>
                      </a:lnTo>
                      <a:cubicBezTo>
                        <a:pt x="159481" y="0"/>
                        <a:pt x="164434" y="3143"/>
                        <a:pt x="166815" y="8096"/>
                      </a:cubicBezTo>
                      <a:lnTo>
                        <a:pt x="200820" y="78486"/>
                      </a:lnTo>
                      <a:cubicBezTo>
                        <a:pt x="200915" y="78771"/>
                        <a:pt x="201010" y="78962"/>
                        <a:pt x="201201" y="79247"/>
                      </a:cubicBezTo>
                      <a:cubicBezTo>
                        <a:pt x="203011" y="83629"/>
                        <a:pt x="202534" y="89059"/>
                        <a:pt x="199867" y="93059"/>
                      </a:cubicBezTo>
                      <a:cubicBezTo>
                        <a:pt x="197105" y="96964"/>
                        <a:pt x="192343" y="99536"/>
                        <a:pt x="187580" y="99536"/>
                      </a:cubicBezTo>
                      <a:close/>
                      <a:moveTo>
                        <a:pt x="36704" y="70961"/>
                      </a:moveTo>
                      <a:lnTo>
                        <a:pt x="165387" y="70961"/>
                      </a:lnTo>
                      <a:lnTo>
                        <a:pt x="144908" y="28575"/>
                      </a:lnTo>
                      <a:lnTo>
                        <a:pt x="57088" y="28575"/>
                      </a:lnTo>
                      <a:lnTo>
                        <a:pt x="36704" y="70961"/>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86" name="Google Shape;2786;p20"/>
              <p:cNvGrpSpPr/>
              <p:nvPr/>
            </p:nvGrpSpPr>
            <p:grpSpPr>
              <a:xfrm>
                <a:off x="2273236" y="5521165"/>
                <a:ext cx="202596" cy="481393"/>
                <a:chOff x="2273236" y="5521165"/>
                <a:chExt cx="202596" cy="481393"/>
              </a:xfrm>
            </p:grpSpPr>
            <p:sp>
              <p:nvSpPr>
                <p:cNvPr id="2787" name="Google Shape;2787;p20"/>
                <p:cNvSpPr/>
                <p:nvPr/>
              </p:nvSpPr>
              <p:spPr>
                <a:xfrm>
                  <a:off x="2287524" y="5535453"/>
                  <a:ext cx="174021" cy="452818"/>
                </a:xfrm>
                <a:custGeom>
                  <a:avLst/>
                  <a:gdLst/>
                  <a:ahLst/>
                  <a:cxnLst/>
                  <a:rect l="l" t="t" r="r" b="b"/>
                  <a:pathLst>
                    <a:path w="174021" h="452818" extrusionOk="0">
                      <a:moveTo>
                        <a:pt x="0" y="0"/>
                      </a:moveTo>
                      <a:lnTo>
                        <a:pt x="174022" y="0"/>
                      </a:lnTo>
                      <a:lnTo>
                        <a:pt x="174022" y="452819"/>
                      </a:lnTo>
                      <a:lnTo>
                        <a:pt x="0" y="452819"/>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88" name="Google Shape;2788;p20"/>
                <p:cNvSpPr/>
                <p:nvPr/>
              </p:nvSpPr>
              <p:spPr>
                <a:xfrm>
                  <a:off x="2273236" y="5521165"/>
                  <a:ext cx="202596" cy="481393"/>
                </a:xfrm>
                <a:custGeom>
                  <a:avLst/>
                  <a:gdLst/>
                  <a:ahLst/>
                  <a:cxnLst/>
                  <a:rect l="l" t="t" r="r" b="b"/>
                  <a:pathLst>
                    <a:path w="202596" h="481393" extrusionOk="0">
                      <a:moveTo>
                        <a:pt x="188309" y="481393"/>
                      </a:moveTo>
                      <a:lnTo>
                        <a:pt x="14288" y="481393"/>
                      </a:lnTo>
                      <a:cubicBezTo>
                        <a:pt x="6382" y="481393"/>
                        <a:pt x="0" y="475012"/>
                        <a:pt x="0" y="467106"/>
                      </a:cubicBezTo>
                      <a:lnTo>
                        <a:pt x="0" y="14288"/>
                      </a:lnTo>
                      <a:cubicBezTo>
                        <a:pt x="0" y="6382"/>
                        <a:pt x="6382" y="0"/>
                        <a:pt x="14288" y="0"/>
                      </a:cubicBezTo>
                      <a:lnTo>
                        <a:pt x="188309" y="0"/>
                      </a:lnTo>
                      <a:cubicBezTo>
                        <a:pt x="196215" y="0"/>
                        <a:pt x="202597" y="6382"/>
                        <a:pt x="202597" y="14288"/>
                      </a:cubicBezTo>
                      <a:lnTo>
                        <a:pt x="202597" y="467106"/>
                      </a:lnTo>
                      <a:cubicBezTo>
                        <a:pt x="202597" y="475012"/>
                        <a:pt x="196120" y="481393"/>
                        <a:pt x="188309" y="481393"/>
                      </a:cubicBezTo>
                      <a:close/>
                      <a:moveTo>
                        <a:pt x="28575" y="452818"/>
                      </a:moveTo>
                      <a:lnTo>
                        <a:pt x="174022" y="452818"/>
                      </a:lnTo>
                      <a:lnTo>
                        <a:pt x="174022" y="28575"/>
                      </a:lnTo>
                      <a:lnTo>
                        <a:pt x="28575" y="28575"/>
                      </a:lnTo>
                      <a:lnTo>
                        <a:pt x="28575" y="452818"/>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89" name="Google Shape;2789;p20"/>
              <p:cNvGrpSpPr/>
              <p:nvPr/>
            </p:nvGrpSpPr>
            <p:grpSpPr>
              <a:xfrm>
                <a:off x="2307373" y="5405437"/>
                <a:ext cx="134227" cy="78867"/>
                <a:chOff x="2307373" y="5405437"/>
                <a:chExt cx="134227" cy="78867"/>
              </a:xfrm>
            </p:grpSpPr>
            <p:sp>
              <p:nvSpPr>
                <p:cNvPr id="2790" name="Google Shape;2790;p20"/>
                <p:cNvSpPr/>
                <p:nvPr/>
              </p:nvSpPr>
              <p:spPr>
                <a:xfrm>
                  <a:off x="2321623" y="5419772"/>
                  <a:ext cx="105727" cy="50244"/>
                </a:xfrm>
                <a:custGeom>
                  <a:avLst/>
                  <a:gdLst/>
                  <a:ahLst/>
                  <a:cxnLst/>
                  <a:rect l="l" t="t" r="r" b="b"/>
                  <a:pathLst>
                    <a:path w="105727" h="50244" extrusionOk="0">
                      <a:moveTo>
                        <a:pt x="105727" y="50244"/>
                      </a:moveTo>
                      <a:lnTo>
                        <a:pt x="0" y="50244"/>
                      </a:lnTo>
                      <a:lnTo>
                        <a:pt x="12478" y="24432"/>
                      </a:lnTo>
                      <a:cubicBezTo>
                        <a:pt x="28289" y="-8144"/>
                        <a:pt x="77533" y="-8144"/>
                        <a:pt x="93250" y="24432"/>
                      </a:cubicBezTo>
                      <a:lnTo>
                        <a:pt x="105727" y="50244"/>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91" name="Google Shape;2791;p20"/>
                <p:cNvSpPr/>
                <p:nvPr/>
              </p:nvSpPr>
              <p:spPr>
                <a:xfrm>
                  <a:off x="2307373" y="5405437"/>
                  <a:ext cx="134227" cy="78867"/>
                </a:xfrm>
                <a:custGeom>
                  <a:avLst/>
                  <a:gdLst/>
                  <a:ahLst/>
                  <a:cxnLst/>
                  <a:rect l="l" t="t" r="r" b="b"/>
                  <a:pathLst>
                    <a:path w="134227" h="78867" extrusionOk="0">
                      <a:moveTo>
                        <a:pt x="119977" y="78867"/>
                      </a:moveTo>
                      <a:lnTo>
                        <a:pt x="14250" y="78867"/>
                      </a:lnTo>
                      <a:cubicBezTo>
                        <a:pt x="9297" y="78867"/>
                        <a:pt x="4725" y="76295"/>
                        <a:pt x="2153" y="72200"/>
                      </a:cubicBezTo>
                      <a:cubicBezTo>
                        <a:pt x="-419" y="68009"/>
                        <a:pt x="-704" y="62865"/>
                        <a:pt x="1391" y="58388"/>
                      </a:cubicBezTo>
                      <a:lnTo>
                        <a:pt x="13869" y="32575"/>
                      </a:lnTo>
                      <a:cubicBezTo>
                        <a:pt x="23585" y="12478"/>
                        <a:pt x="43968" y="0"/>
                        <a:pt x="67114" y="0"/>
                      </a:cubicBezTo>
                      <a:cubicBezTo>
                        <a:pt x="90260" y="0"/>
                        <a:pt x="110643" y="12478"/>
                        <a:pt x="120359" y="32575"/>
                      </a:cubicBezTo>
                      <a:lnTo>
                        <a:pt x="132836" y="58484"/>
                      </a:lnTo>
                      <a:cubicBezTo>
                        <a:pt x="134932" y="62865"/>
                        <a:pt x="134646" y="68104"/>
                        <a:pt x="132074" y="72295"/>
                      </a:cubicBezTo>
                      <a:cubicBezTo>
                        <a:pt x="129502" y="76391"/>
                        <a:pt x="124931" y="78867"/>
                        <a:pt x="119977" y="78867"/>
                      </a:cubicBezTo>
                      <a:close/>
                      <a:moveTo>
                        <a:pt x="37015" y="50292"/>
                      </a:moveTo>
                      <a:lnTo>
                        <a:pt x="97213" y="50292"/>
                      </a:lnTo>
                      <a:lnTo>
                        <a:pt x="94641" y="44958"/>
                      </a:lnTo>
                      <a:cubicBezTo>
                        <a:pt x="89688" y="34671"/>
                        <a:pt x="79401" y="28575"/>
                        <a:pt x="67114" y="28575"/>
                      </a:cubicBezTo>
                      <a:cubicBezTo>
                        <a:pt x="54827" y="28575"/>
                        <a:pt x="44540" y="34671"/>
                        <a:pt x="39586" y="44958"/>
                      </a:cubicBezTo>
                      <a:lnTo>
                        <a:pt x="37015" y="50292"/>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92" name="Google Shape;2792;p20"/>
              <p:cNvGrpSpPr/>
              <p:nvPr/>
            </p:nvGrpSpPr>
            <p:grpSpPr>
              <a:xfrm>
                <a:off x="2273427" y="5455729"/>
                <a:ext cx="202310" cy="99535"/>
                <a:chOff x="2273427" y="5455729"/>
                <a:chExt cx="202310" cy="99535"/>
              </a:xfrm>
            </p:grpSpPr>
            <p:sp>
              <p:nvSpPr>
                <p:cNvPr id="2793" name="Google Shape;2793;p20"/>
                <p:cNvSpPr/>
                <p:nvPr/>
              </p:nvSpPr>
              <p:spPr>
                <a:xfrm>
                  <a:off x="2287594" y="5470016"/>
                  <a:ext cx="173785" cy="70960"/>
                </a:xfrm>
                <a:custGeom>
                  <a:avLst/>
                  <a:gdLst/>
                  <a:ahLst/>
                  <a:cxnLst/>
                  <a:rect l="l" t="t" r="r" b="b"/>
                  <a:pathLst>
                    <a:path w="173785" h="70960" extrusionOk="0">
                      <a:moveTo>
                        <a:pt x="173761" y="70389"/>
                      </a:moveTo>
                      <a:cubicBezTo>
                        <a:pt x="173856" y="70675"/>
                        <a:pt x="173665" y="70961"/>
                        <a:pt x="173380" y="70961"/>
                      </a:cubicBezTo>
                      <a:lnTo>
                        <a:pt x="406" y="70961"/>
                      </a:lnTo>
                      <a:cubicBezTo>
                        <a:pt x="120" y="70961"/>
                        <a:pt x="-70" y="70675"/>
                        <a:pt x="25" y="70389"/>
                      </a:cubicBezTo>
                      <a:lnTo>
                        <a:pt x="34029" y="0"/>
                      </a:lnTo>
                      <a:lnTo>
                        <a:pt x="139757" y="0"/>
                      </a:lnTo>
                      <a:lnTo>
                        <a:pt x="173761" y="70389"/>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94" name="Google Shape;2794;p20"/>
                <p:cNvSpPr/>
                <p:nvPr/>
              </p:nvSpPr>
              <p:spPr>
                <a:xfrm>
                  <a:off x="2273427" y="5455729"/>
                  <a:ext cx="202310" cy="99535"/>
                </a:xfrm>
                <a:custGeom>
                  <a:avLst/>
                  <a:gdLst/>
                  <a:ahLst/>
                  <a:cxnLst/>
                  <a:rect l="l" t="t" r="r" b="b"/>
                  <a:pathLst>
                    <a:path w="202310" h="99535" extrusionOk="0">
                      <a:moveTo>
                        <a:pt x="187547" y="99536"/>
                      </a:moveTo>
                      <a:lnTo>
                        <a:pt x="14573" y="99536"/>
                      </a:lnTo>
                      <a:cubicBezTo>
                        <a:pt x="9715" y="99536"/>
                        <a:pt x="4858" y="96869"/>
                        <a:pt x="2286" y="92869"/>
                      </a:cubicBezTo>
                      <a:cubicBezTo>
                        <a:pt x="-286" y="88868"/>
                        <a:pt x="-762" y="83344"/>
                        <a:pt x="1238" y="78867"/>
                      </a:cubicBezTo>
                      <a:lnTo>
                        <a:pt x="35433" y="8096"/>
                      </a:lnTo>
                      <a:cubicBezTo>
                        <a:pt x="37814" y="3143"/>
                        <a:pt x="42862" y="0"/>
                        <a:pt x="48292" y="0"/>
                      </a:cubicBezTo>
                      <a:lnTo>
                        <a:pt x="154019" y="0"/>
                      </a:lnTo>
                      <a:cubicBezTo>
                        <a:pt x="159543" y="0"/>
                        <a:pt x="164497" y="3143"/>
                        <a:pt x="166878" y="8096"/>
                      </a:cubicBezTo>
                      <a:lnTo>
                        <a:pt x="200882" y="78486"/>
                      </a:lnTo>
                      <a:cubicBezTo>
                        <a:pt x="200977" y="78581"/>
                        <a:pt x="200977" y="78771"/>
                        <a:pt x="201072" y="78867"/>
                      </a:cubicBezTo>
                      <a:cubicBezTo>
                        <a:pt x="203073" y="83248"/>
                        <a:pt x="202597" y="88772"/>
                        <a:pt x="200025" y="92869"/>
                      </a:cubicBezTo>
                      <a:cubicBezTo>
                        <a:pt x="197453" y="96964"/>
                        <a:pt x="192405" y="99536"/>
                        <a:pt x="187547" y="99536"/>
                      </a:cubicBezTo>
                      <a:close/>
                      <a:moveTo>
                        <a:pt x="36766" y="70961"/>
                      </a:moveTo>
                      <a:lnTo>
                        <a:pt x="165449" y="70961"/>
                      </a:lnTo>
                      <a:lnTo>
                        <a:pt x="144970" y="28575"/>
                      </a:lnTo>
                      <a:lnTo>
                        <a:pt x="57150" y="28575"/>
                      </a:lnTo>
                      <a:lnTo>
                        <a:pt x="36766" y="70961"/>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95" name="Google Shape;2795;p20"/>
              <p:cNvGrpSpPr/>
              <p:nvPr/>
            </p:nvGrpSpPr>
            <p:grpSpPr>
              <a:xfrm>
                <a:off x="1560766" y="5782817"/>
                <a:ext cx="928687" cy="481393"/>
                <a:chOff x="1560766" y="5782817"/>
                <a:chExt cx="928687" cy="481393"/>
              </a:xfrm>
            </p:grpSpPr>
            <p:sp>
              <p:nvSpPr>
                <p:cNvPr id="2796" name="Google Shape;2796;p20"/>
                <p:cNvSpPr/>
                <p:nvPr/>
              </p:nvSpPr>
              <p:spPr>
                <a:xfrm>
                  <a:off x="1575054" y="5797104"/>
                  <a:ext cx="900112" cy="452818"/>
                </a:xfrm>
                <a:custGeom>
                  <a:avLst/>
                  <a:gdLst/>
                  <a:ahLst/>
                  <a:cxnLst/>
                  <a:rect l="l" t="t" r="r" b="b"/>
                  <a:pathLst>
                    <a:path w="900112" h="452818" extrusionOk="0">
                      <a:moveTo>
                        <a:pt x="900113" y="0"/>
                      </a:moveTo>
                      <a:lnTo>
                        <a:pt x="900113" y="325850"/>
                      </a:lnTo>
                      <a:cubicBezTo>
                        <a:pt x="900113" y="395668"/>
                        <a:pt x="842963" y="452818"/>
                        <a:pt x="773144" y="452818"/>
                      </a:cubicBezTo>
                      <a:lnTo>
                        <a:pt x="126968" y="452818"/>
                      </a:lnTo>
                      <a:cubicBezTo>
                        <a:pt x="108966" y="452818"/>
                        <a:pt x="91726" y="449009"/>
                        <a:pt x="76200" y="442150"/>
                      </a:cubicBezTo>
                      <a:cubicBezTo>
                        <a:pt x="31433" y="422529"/>
                        <a:pt x="0" y="377666"/>
                        <a:pt x="0" y="325850"/>
                      </a:cubicBezTo>
                      <a:lnTo>
                        <a:pt x="0" y="0"/>
                      </a:lnTo>
                      <a:lnTo>
                        <a:pt x="900113" y="0"/>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797" name="Google Shape;2797;p20"/>
                <p:cNvSpPr/>
                <p:nvPr/>
              </p:nvSpPr>
              <p:spPr>
                <a:xfrm>
                  <a:off x="1560766" y="5782817"/>
                  <a:ext cx="928687" cy="481393"/>
                </a:xfrm>
                <a:custGeom>
                  <a:avLst/>
                  <a:gdLst/>
                  <a:ahLst/>
                  <a:cxnLst/>
                  <a:rect l="l" t="t" r="r" b="b"/>
                  <a:pathLst>
                    <a:path w="928687" h="481393" extrusionOk="0">
                      <a:moveTo>
                        <a:pt x="787432" y="481393"/>
                      </a:moveTo>
                      <a:lnTo>
                        <a:pt x="141256" y="481393"/>
                      </a:lnTo>
                      <a:cubicBezTo>
                        <a:pt x="121634" y="481393"/>
                        <a:pt x="102584" y="477393"/>
                        <a:pt x="84677" y="469487"/>
                      </a:cubicBezTo>
                      <a:cubicBezTo>
                        <a:pt x="33242" y="446913"/>
                        <a:pt x="0" y="396145"/>
                        <a:pt x="0" y="340138"/>
                      </a:cubicBezTo>
                      <a:lnTo>
                        <a:pt x="0" y="14288"/>
                      </a:lnTo>
                      <a:cubicBezTo>
                        <a:pt x="0" y="6382"/>
                        <a:pt x="6382" y="0"/>
                        <a:pt x="14288" y="0"/>
                      </a:cubicBezTo>
                      <a:lnTo>
                        <a:pt x="914400" y="0"/>
                      </a:lnTo>
                      <a:cubicBezTo>
                        <a:pt x="922306" y="0"/>
                        <a:pt x="928688" y="6382"/>
                        <a:pt x="928688" y="14288"/>
                      </a:cubicBezTo>
                      <a:lnTo>
                        <a:pt x="928688" y="340138"/>
                      </a:lnTo>
                      <a:cubicBezTo>
                        <a:pt x="928688" y="418052"/>
                        <a:pt x="865346" y="481393"/>
                        <a:pt x="787432" y="481393"/>
                      </a:cubicBezTo>
                      <a:close/>
                      <a:moveTo>
                        <a:pt x="28575" y="28575"/>
                      </a:moveTo>
                      <a:lnTo>
                        <a:pt x="28575" y="340138"/>
                      </a:lnTo>
                      <a:cubicBezTo>
                        <a:pt x="28575" y="384810"/>
                        <a:pt x="55150" y="425387"/>
                        <a:pt x="96203" y="443389"/>
                      </a:cubicBezTo>
                      <a:cubicBezTo>
                        <a:pt x="110490" y="449675"/>
                        <a:pt x="125539" y="452818"/>
                        <a:pt x="141256" y="452818"/>
                      </a:cubicBezTo>
                      <a:lnTo>
                        <a:pt x="787432" y="452818"/>
                      </a:lnTo>
                      <a:cubicBezTo>
                        <a:pt x="849535" y="452818"/>
                        <a:pt x="900113" y="402241"/>
                        <a:pt x="900113" y="340138"/>
                      </a:cubicBezTo>
                      <a:lnTo>
                        <a:pt x="900113" y="28575"/>
                      </a:lnTo>
                      <a:lnTo>
                        <a:pt x="28575" y="28575"/>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798" name="Google Shape;2798;p20"/>
              <p:cNvGrpSpPr/>
              <p:nvPr/>
            </p:nvGrpSpPr>
            <p:grpSpPr>
              <a:xfrm>
                <a:off x="1724405" y="5870161"/>
                <a:ext cx="612267" cy="284988"/>
                <a:chOff x="1724405" y="5870161"/>
                <a:chExt cx="612267" cy="284988"/>
              </a:xfrm>
            </p:grpSpPr>
            <p:sp>
              <p:nvSpPr>
                <p:cNvPr id="2799" name="Google Shape;2799;p20"/>
                <p:cNvSpPr/>
                <p:nvPr/>
              </p:nvSpPr>
              <p:spPr>
                <a:xfrm>
                  <a:off x="1738693" y="5884449"/>
                  <a:ext cx="583691" cy="256413"/>
                </a:xfrm>
                <a:custGeom>
                  <a:avLst/>
                  <a:gdLst/>
                  <a:ahLst/>
                  <a:cxnLst/>
                  <a:rect l="l" t="t" r="r" b="b"/>
                  <a:pathLst>
                    <a:path w="583691" h="256413" extrusionOk="0">
                      <a:moveTo>
                        <a:pt x="583692" y="128207"/>
                      </a:moveTo>
                      <a:cubicBezTo>
                        <a:pt x="583692" y="199013"/>
                        <a:pt x="453028" y="256413"/>
                        <a:pt x="291846" y="256413"/>
                      </a:cubicBezTo>
                      <a:cubicBezTo>
                        <a:pt x="130664" y="256413"/>
                        <a:pt x="0" y="199013"/>
                        <a:pt x="0" y="128207"/>
                      </a:cubicBezTo>
                      <a:cubicBezTo>
                        <a:pt x="0" y="57400"/>
                        <a:pt x="130664" y="0"/>
                        <a:pt x="291846" y="0"/>
                      </a:cubicBezTo>
                      <a:cubicBezTo>
                        <a:pt x="453028" y="0"/>
                        <a:pt x="583692" y="57400"/>
                        <a:pt x="583692" y="128207"/>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00" name="Google Shape;2800;p20"/>
                <p:cNvSpPr/>
                <p:nvPr/>
              </p:nvSpPr>
              <p:spPr>
                <a:xfrm>
                  <a:off x="1724405" y="5870161"/>
                  <a:ext cx="612267" cy="284988"/>
                </a:xfrm>
                <a:custGeom>
                  <a:avLst/>
                  <a:gdLst/>
                  <a:ahLst/>
                  <a:cxnLst/>
                  <a:rect l="l" t="t" r="r" b="b"/>
                  <a:pathLst>
                    <a:path w="612267" h="284988" extrusionOk="0">
                      <a:moveTo>
                        <a:pt x="306134" y="284988"/>
                      </a:moveTo>
                      <a:cubicBezTo>
                        <a:pt x="134493" y="284988"/>
                        <a:pt x="0" y="222409"/>
                        <a:pt x="0" y="142494"/>
                      </a:cubicBezTo>
                      <a:cubicBezTo>
                        <a:pt x="0" y="62579"/>
                        <a:pt x="134493" y="0"/>
                        <a:pt x="306134" y="0"/>
                      </a:cubicBezTo>
                      <a:cubicBezTo>
                        <a:pt x="477774" y="0"/>
                        <a:pt x="612267" y="62579"/>
                        <a:pt x="612267" y="142494"/>
                      </a:cubicBezTo>
                      <a:cubicBezTo>
                        <a:pt x="612267" y="222409"/>
                        <a:pt x="477774" y="284988"/>
                        <a:pt x="306134" y="284988"/>
                      </a:cubicBezTo>
                      <a:close/>
                      <a:moveTo>
                        <a:pt x="306134" y="28575"/>
                      </a:moveTo>
                      <a:cubicBezTo>
                        <a:pt x="140113" y="28575"/>
                        <a:pt x="28575" y="87439"/>
                        <a:pt x="28575" y="142494"/>
                      </a:cubicBezTo>
                      <a:cubicBezTo>
                        <a:pt x="28575" y="197549"/>
                        <a:pt x="140113" y="256413"/>
                        <a:pt x="306134" y="256413"/>
                      </a:cubicBezTo>
                      <a:cubicBezTo>
                        <a:pt x="472154" y="256413"/>
                        <a:pt x="583692" y="197549"/>
                        <a:pt x="583692" y="142494"/>
                      </a:cubicBezTo>
                      <a:cubicBezTo>
                        <a:pt x="583692" y="87439"/>
                        <a:pt x="472154" y="28575"/>
                        <a:pt x="306134"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2801" name="Google Shape;2801;p20"/>
              <p:cNvSpPr/>
              <p:nvPr/>
            </p:nvSpPr>
            <p:spPr>
              <a:xfrm>
                <a:off x="1575054" y="5431059"/>
                <a:ext cx="76200" cy="808196"/>
              </a:xfrm>
              <a:custGeom>
                <a:avLst/>
                <a:gdLst/>
                <a:ahLst/>
                <a:cxnLst/>
                <a:rect l="l" t="t" r="r" b="b"/>
                <a:pathLst>
                  <a:path w="76200" h="808196" extrusionOk="0">
                    <a:moveTo>
                      <a:pt x="76200" y="0"/>
                    </a:moveTo>
                    <a:lnTo>
                      <a:pt x="76200" y="808196"/>
                    </a:lnTo>
                    <a:cubicBezTo>
                      <a:pt x="31433" y="788575"/>
                      <a:pt x="0" y="743712"/>
                      <a:pt x="0" y="691896"/>
                    </a:cubicBezTo>
                    <a:lnTo>
                      <a:pt x="0" y="366046"/>
                    </a:lnTo>
                    <a:lnTo>
                      <a:pt x="20098" y="366046"/>
                    </a:lnTo>
                    <a:lnTo>
                      <a:pt x="20098" y="104204"/>
                    </a:lnTo>
                    <a:lnTo>
                      <a:pt x="22574" y="104204"/>
                    </a:lnTo>
                    <a:lnTo>
                      <a:pt x="54197" y="38767"/>
                    </a:lnTo>
                    <a:lnTo>
                      <a:pt x="66675" y="12859"/>
                    </a:lnTo>
                    <a:cubicBezTo>
                      <a:pt x="69151" y="7811"/>
                      <a:pt x="72390" y="3524"/>
                      <a:pt x="76200" y="0"/>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02" name="Google Shape;2802;p20"/>
            <p:cNvGrpSpPr/>
            <p:nvPr/>
          </p:nvGrpSpPr>
          <p:grpSpPr>
            <a:xfrm>
              <a:off x="5140976" y="802510"/>
              <a:ext cx="1536327" cy="1421090"/>
              <a:chOff x="1560766" y="5405182"/>
              <a:chExt cx="928687" cy="859028"/>
            </a:xfrm>
          </p:grpSpPr>
          <p:grpSp>
            <p:nvGrpSpPr>
              <p:cNvPr id="2803" name="Google Shape;2803;p20"/>
              <p:cNvGrpSpPr/>
              <p:nvPr/>
            </p:nvGrpSpPr>
            <p:grpSpPr>
              <a:xfrm>
                <a:off x="1580864" y="5520975"/>
                <a:ext cx="202501" cy="481393"/>
                <a:chOff x="1580864" y="5520975"/>
                <a:chExt cx="202501" cy="481393"/>
              </a:xfrm>
            </p:grpSpPr>
            <p:sp>
              <p:nvSpPr>
                <p:cNvPr id="2804" name="Google Shape;2804;p20"/>
                <p:cNvSpPr/>
                <p:nvPr/>
              </p:nvSpPr>
              <p:spPr>
                <a:xfrm>
                  <a:off x="1595151" y="5535262"/>
                  <a:ext cx="173926" cy="452818"/>
                </a:xfrm>
                <a:custGeom>
                  <a:avLst/>
                  <a:gdLst/>
                  <a:ahLst/>
                  <a:cxnLst/>
                  <a:rect l="l" t="t" r="r" b="b"/>
                  <a:pathLst>
                    <a:path w="173926" h="452818" extrusionOk="0">
                      <a:moveTo>
                        <a:pt x="0" y="0"/>
                      </a:moveTo>
                      <a:lnTo>
                        <a:pt x="173926" y="0"/>
                      </a:lnTo>
                      <a:lnTo>
                        <a:pt x="173926" y="452818"/>
                      </a:lnTo>
                      <a:lnTo>
                        <a:pt x="0" y="45281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05" name="Google Shape;2805;p20"/>
                <p:cNvSpPr/>
                <p:nvPr/>
              </p:nvSpPr>
              <p:spPr>
                <a:xfrm>
                  <a:off x="1580864" y="5520975"/>
                  <a:ext cx="202501" cy="481393"/>
                </a:xfrm>
                <a:custGeom>
                  <a:avLst/>
                  <a:gdLst/>
                  <a:ahLst/>
                  <a:cxnLst/>
                  <a:rect l="l" t="t" r="r" b="b"/>
                  <a:pathLst>
                    <a:path w="202501" h="481393" extrusionOk="0">
                      <a:moveTo>
                        <a:pt x="188214" y="481393"/>
                      </a:moveTo>
                      <a:lnTo>
                        <a:pt x="14288" y="481393"/>
                      </a:lnTo>
                      <a:cubicBezTo>
                        <a:pt x="6382" y="481393"/>
                        <a:pt x="0" y="475012"/>
                        <a:pt x="0" y="467106"/>
                      </a:cubicBezTo>
                      <a:lnTo>
                        <a:pt x="0" y="14288"/>
                      </a:lnTo>
                      <a:cubicBezTo>
                        <a:pt x="0" y="6382"/>
                        <a:pt x="6382" y="0"/>
                        <a:pt x="14288" y="0"/>
                      </a:cubicBezTo>
                      <a:lnTo>
                        <a:pt x="188214" y="0"/>
                      </a:lnTo>
                      <a:cubicBezTo>
                        <a:pt x="196120" y="0"/>
                        <a:pt x="202501" y="6382"/>
                        <a:pt x="202501" y="14288"/>
                      </a:cubicBezTo>
                      <a:lnTo>
                        <a:pt x="202501" y="467106"/>
                      </a:lnTo>
                      <a:cubicBezTo>
                        <a:pt x="202501" y="475012"/>
                        <a:pt x="196120" y="481393"/>
                        <a:pt x="188214" y="481393"/>
                      </a:cubicBezTo>
                      <a:close/>
                      <a:moveTo>
                        <a:pt x="28575" y="452818"/>
                      </a:moveTo>
                      <a:lnTo>
                        <a:pt x="173926" y="452818"/>
                      </a:lnTo>
                      <a:lnTo>
                        <a:pt x="173926" y="28575"/>
                      </a:lnTo>
                      <a:lnTo>
                        <a:pt x="28575" y="28575"/>
                      </a:lnTo>
                      <a:lnTo>
                        <a:pt x="28575" y="452818"/>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06" name="Google Shape;2806;p20"/>
              <p:cNvGrpSpPr/>
              <p:nvPr/>
            </p:nvGrpSpPr>
            <p:grpSpPr>
              <a:xfrm>
                <a:off x="1615001" y="5405182"/>
                <a:ext cx="134227" cy="78931"/>
                <a:chOff x="1615001" y="5405182"/>
                <a:chExt cx="134227" cy="78931"/>
              </a:xfrm>
            </p:grpSpPr>
            <p:sp>
              <p:nvSpPr>
                <p:cNvPr id="2807" name="Google Shape;2807;p20"/>
                <p:cNvSpPr/>
                <p:nvPr/>
              </p:nvSpPr>
              <p:spPr>
                <a:xfrm>
                  <a:off x="1629251" y="5419465"/>
                  <a:ext cx="105727" cy="50360"/>
                </a:xfrm>
                <a:custGeom>
                  <a:avLst/>
                  <a:gdLst/>
                  <a:ahLst/>
                  <a:cxnLst/>
                  <a:rect l="l" t="t" r="r" b="b"/>
                  <a:pathLst>
                    <a:path w="105727" h="50360" extrusionOk="0">
                      <a:moveTo>
                        <a:pt x="105727" y="50361"/>
                      </a:moveTo>
                      <a:lnTo>
                        <a:pt x="0" y="50361"/>
                      </a:lnTo>
                      <a:lnTo>
                        <a:pt x="12478" y="24453"/>
                      </a:lnTo>
                      <a:cubicBezTo>
                        <a:pt x="14954" y="19405"/>
                        <a:pt x="18193" y="15118"/>
                        <a:pt x="22003" y="11594"/>
                      </a:cubicBezTo>
                      <a:cubicBezTo>
                        <a:pt x="42767" y="-7360"/>
                        <a:pt x="79915" y="-3074"/>
                        <a:pt x="93250" y="24453"/>
                      </a:cubicBezTo>
                      <a:lnTo>
                        <a:pt x="105727" y="5036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08" name="Google Shape;2808;p20"/>
                <p:cNvSpPr/>
                <p:nvPr/>
              </p:nvSpPr>
              <p:spPr>
                <a:xfrm>
                  <a:off x="1615001" y="5405182"/>
                  <a:ext cx="134227" cy="78931"/>
                </a:xfrm>
                <a:custGeom>
                  <a:avLst/>
                  <a:gdLst/>
                  <a:ahLst/>
                  <a:cxnLst/>
                  <a:rect l="l" t="t" r="r" b="b"/>
                  <a:pathLst>
                    <a:path w="134227" h="78931" extrusionOk="0">
                      <a:moveTo>
                        <a:pt x="119977" y="78931"/>
                      </a:moveTo>
                      <a:lnTo>
                        <a:pt x="14250" y="78931"/>
                      </a:lnTo>
                      <a:cubicBezTo>
                        <a:pt x="9297" y="78931"/>
                        <a:pt x="4725" y="76359"/>
                        <a:pt x="2153" y="72263"/>
                      </a:cubicBezTo>
                      <a:cubicBezTo>
                        <a:pt x="-419" y="68168"/>
                        <a:pt x="-704" y="62929"/>
                        <a:pt x="1391" y="58452"/>
                      </a:cubicBezTo>
                      <a:lnTo>
                        <a:pt x="13869" y="32544"/>
                      </a:lnTo>
                      <a:cubicBezTo>
                        <a:pt x="17108" y="25972"/>
                        <a:pt x="21394" y="20257"/>
                        <a:pt x="26537" y="15400"/>
                      </a:cubicBezTo>
                      <a:cubicBezTo>
                        <a:pt x="40348" y="2826"/>
                        <a:pt x="59875" y="-2508"/>
                        <a:pt x="78925" y="1112"/>
                      </a:cubicBezTo>
                      <a:cubicBezTo>
                        <a:pt x="97308" y="4636"/>
                        <a:pt x="112453" y="16066"/>
                        <a:pt x="120359" y="32449"/>
                      </a:cubicBezTo>
                      <a:lnTo>
                        <a:pt x="132836" y="58357"/>
                      </a:lnTo>
                      <a:cubicBezTo>
                        <a:pt x="134932" y="62738"/>
                        <a:pt x="134646" y="67977"/>
                        <a:pt x="132074" y="72168"/>
                      </a:cubicBezTo>
                      <a:cubicBezTo>
                        <a:pt x="129407" y="76455"/>
                        <a:pt x="124835" y="78931"/>
                        <a:pt x="119977" y="78931"/>
                      </a:cubicBezTo>
                      <a:close/>
                      <a:moveTo>
                        <a:pt x="36919" y="50356"/>
                      </a:moveTo>
                      <a:lnTo>
                        <a:pt x="97213" y="50356"/>
                      </a:lnTo>
                      <a:lnTo>
                        <a:pt x="94641" y="44927"/>
                      </a:lnTo>
                      <a:cubicBezTo>
                        <a:pt x="89212" y="33687"/>
                        <a:pt x="79115" y="30258"/>
                        <a:pt x="73496" y="29210"/>
                      </a:cubicBezTo>
                      <a:cubicBezTo>
                        <a:pt x="63494" y="27210"/>
                        <a:pt x="52826" y="30068"/>
                        <a:pt x="45873" y="36449"/>
                      </a:cubicBezTo>
                      <a:cubicBezTo>
                        <a:pt x="43301" y="38831"/>
                        <a:pt x="41206" y="41688"/>
                        <a:pt x="39491" y="45022"/>
                      </a:cubicBezTo>
                      <a:lnTo>
                        <a:pt x="36919" y="50356"/>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09" name="Google Shape;2809;p20"/>
              <p:cNvGrpSpPr/>
              <p:nvPr/>
            </p:nvGrpSpPr>
            <p:grpSpPr>
              <a:xfrm>
                <a:off x="1580941" y="5455538"/>
                <a:ext cx="202347" cy="99441"/>
                <a:chOff x="1580941" y="5455538"/>
                <a:chExt cx="202347" cy="99441"/>
              </a:xfrm>
            </p:grpSpPr>
            <p:sp>
              <p:nvSpPr>
                <p:cNvPr id="2810" name="Google Shape;2810;p20"/>
                <p:cNvSpPr/>
                <p:nvPr/>
              </p:nvSpPr>
              <p:spPr>
                <a:xfrm>
                  <a:off x="1595222" y="5469826"/>
                  <a:ext cx="173785" cy="70866"/>
                </a:xfrm>
                <a:custGeom>
                  <a:avLst/>
                  <a:gdLst/>
                  <a:ahLst/>
                  <a:cxnLst/>
                  <a:rect l="l" t="t" r="r" b="b"/>
                  <a:pathLst>
                    <a:path w="173785" h="70866" extrusionOk="0">
                      <a:moveTo>
                        <a:pt x="173761" y="70390"/>
                      </a:moveTo>
                      <a:cubicBezTo>
                        <a:pt x="173856" y="70675"/>
                        <a:pt x="173666" y="70866"/>
                        <a:pt x="173380" y="70866"/>
                      </a:cubicBezTo>
                      <a:lnTo>
                        <a:pt x="406" y="70866"/>
                      </a:lnTo>
                      <a:cubicBezTo>
                        <a:pt x="120" y="70866"/>
                        <a:pt x="-70" y="70675"/>
                        <a:pt x="25" y="70390"/>
                      </a:cubicBezTo>
                      <a:lnTo>
                        <a:pt x="2406" y="65437"/>
                      </a:lnTo>
                      <a:lnTo>
                        <a:pt x="34029" y="0"/>
                      </a:lnTo>
                      <a:lnTo>
                        <a:pt x="139756" y="0"/>
                      </a:lnTo>
                      <a:lnTo>
                        <a:pt x="171380" y="65437"/>
                      </a:lnTo>
                      <a:lnTo>
                        <a:pt x="173761" y="70390"/>
                      </a:lnTo>
                      <a:close/>
                    </a:path>
                  </a:pathLst>
                </a:cu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11" name="Google Shape;2811;p20"/>
                <p:cNvSpPr/>
                <p:nvPr/>
              </p:nvSpPr>
              <p:spPr>
                <a:xfrm>
                  <a:off x="1580941" y="5455538"/>
                  <a:ext cx="202347" cy="99441"/>
                </a:xfrm>
                <a:custGeom>
                  <a:avLst/>
                  <a:gdLst/>
                  <a:ahLst/>
                  <a:cxnLst/>
                  <a:rect l="l" t="t" r="r" b="b"/>
                  <a:pathLst>
                    <a:path w="202347" h="99441" extrusionOk="0">
                      <a:moveTo>
                        <a:pt x="187661" y="99441"/>
                      </a:moveTo>
                      <a:lnTo>
                        <a:pt x="14687" y="99441"/>
                      </a:lnTo>
                      <a:cubicBezTo>
                        <a:pt x="10115" y="99441"/>
                        <a:pt x="5448" y="97060"/>
                        <a:pt x="2781" y="93440"/>
                      </a:cubicBezTo>
                      <a:cubicBezTo>
                        <a:pt x="114" y="89821"/>
                        <a:pt x="-744" y="84677"/>
                        <a:pt x="685" y="80296"/>
                      </a:cubicBezTo>
                      <a:cubicBezTo>
                        <a:pt x="876" y="79724"/>
                        <a:pt x="1161" y="79057"/>
                        <a:pt x="1447" y="78486"/>
                      </a:cubicBezTo>
                      <a:lnTo>
                        <a:pt x="35451" y="8096"/>
                      </a:lnTo>
                      <a:cubicBezTo>
                        <a:pt x="37832" y="3143"/>
                        <a:pt x="42881" y="0"/>
                        <a:pt x="48310" y="0"/>
                      </a:cubicBezTo>
                      <a:lnTo>
                        <a:pt x="154037" y="0"/>
                      </a:lnTo>
                      <a:cubicBezTo>
                        <a:pt x="159562" y="0"/>
                        <a:pt x="164515" y="3143"/>
                        <a:pt x="166896" y="8096"/>
                      </a:cubicBezTo>
                      <a:lnTo>
                        <a:pt x="200901" y="78486"/>
                      </a:lnTo>
                      <a:cubicBezTo>
                        <a:pt x="201186" y="79057"/>
                        <a:pt x="201377" y="79629"/>
                        <a:pt x="201662" y="80296"/>
                      </a:cubicBezTo>
                      <a:cubicBezTo>
                        <a:pt x="203091" y="84677"/>
                        <a:pt x="202234" y="89725"/>
                        <a:pt x="199567" y="93440"/>
                      </a:cubicBezTo>
                      <a:cubicBezTo>
                        <a:pt x="196900" y="97155"/>
                        <a:pt x="192233" y="99441"/>
                        <a:pt x="187661" y="99441"/>
                      </a:cubicBezTo>
                      <a:close/>
                      <a:moveTo>
                        <a:pt x="36785" y="70866"/>
                      </a:moveTo>
                      <a:lnTo>
                        <a:pt x="165468" y="70866"/>
                      </a:lnTo>
                      <a:lnTo>
                        <a:pt x="144989" y="28575"/>
                      </a:lnTo>
                      <a:lnTo>
                        <a:pt x="57168" y="28575"/>
                      </a:lnTo>
                      <a:lnTo>
                        <a:pt x="36785" y="70866"/>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12" name="Google Shape;2812;p20"/>
              <p:cNvGrpSpPr/>
              <p:nvPr/>
            </p:nvGrpSpPr>
            <p:grpSpPr>
              <a:xfrm>
                <a:off x="1757076" y="5521165"/>
                <a:ext cx="202596" cy="481393"/>
                <a:chOff x="1757076" y="5521165"/>
                <a:chExt cx="202596" cy="481393"/>
              </a:xfrm>
            </p:grpSpPr>
            <p:sp>
              <p:nvSpPr>
                <p:cNvPr id="2813" name="Google Shape;2813;p20"/>
                <p:cNvSpPr/>
                <p:nvPr/>
              </p:nvSpPr>
              <p:spPr>
                <a:xfrm>
                  <a:off x="1771364" y="5535453"/>
                  <a:ext cx="174021" cy="452818"/>
                </a:xfrm>
                <a:custGeom>
                  <a:avLst/>
                  <a:gdLst/>
                  <a:ahLst/>
                  <a:cxnLst/>
                  <a:rect l="l" t="t" r="r" b="b"/>
                  <a:pathLst>
                    <a:path w="174021" h="452818" extrusionOk="0">
                      <a:moveTo>
                        <a:pt x="0" y="0"/>
                      </a:moveTo>
                      <a:lnTo>
                        <a:pt x="174022" y="0"/>
                      </a:lnTo>
                      <a:lnTo>
                        <a:pt x="174022" y="452819"/>
                      </a:lnTo>
                      <a:lnTo>
                        <a:pt x="0" y="452819"/>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14" name="Google Shape;2814;p20"/>
                <p:cNvSpPr/>
                <p:nvPr/>
              </p:nvSpPr>
              <p:spPr>
                <a:xfrm>
                  <a:off x="1757076" y="5521165"/>
                  <a:ext cx="202596" cy="481393"/>
                </a:xfrm>
                <a:custGeom>
                  <a:avLst/>
                  <a:gdLst/>
                  <a:ahLst/>
                  <a:cxnLst/>
                  <a:rect l="l" t="t" r="r" b="b"/>
                  <a:pathLst>
                    <a:path w="202596" h="481393" extrusionOk="0">
                      <a:moveTo>
                        <a:pt x="188309" y="481393"/>
                      </a:moveTo>
                      <a:lnTo>
                        <a:pt x="14288" y="481393"/>
                      </a:lnTo>
                      <a:cubicBezTo>
                        <a:pt x="6382" y="481393"/>
                        <a:pt x="0" y="475012"/>
                        <a:pt x="0" y="467106"/>
                      </a:cubicBezTo>
                      <a:lnTo>
                        <a:pt x="0" y="14288"/>
                      </a:lnTo>
                      <a:cubicBezTo>
                        <a:pt x="0" y="6382"/>
                        <a:pt x="6382" y="0"/>
                        <a:pt x="14288" y="0"/>
                      </a:cubicBezTo>
                      <a:lnTo>
                        <a:pt x="188309" y="0"/>
                      </a:lnTo>
                      <a:cubicBezTo>
                        <a:pt x="196215" y="0"/>
                        <a:pt x="202597" y="6382"/>
                        <a:pt x="202597" y="14288"/>
                      </a:cubicBezTo>
                      <a:lnTo>
                        <a:pt x="202597" y="467106"/>
                      </a:lnTo>
                      <a:cubicBezTo>
                        <a:pt x="202597" y="475012"/>
                        <a:pt x="196120" y="481393"/>
                        <a:pt x="188309" y="481393"/>
                      </a:cubicBezTo>
                      <a:close/>
                      <a:moveTo>
                        <a:pt x="28575" y="452818"/>
                      </a:moveTo>
                      <a:lnTo>
                        <a:pt x="174022" y="452818"/>
                      </a:lnTo>
                      <a:lnTo>
                        <a:pt x="174022" y="28575"/>
                      </a:lnTo>
                      <a:lnTo>
                        <a:pt x="28575" y="28575"/>
                      </a:lnTo>
                      <a:lnTo>
                        <a:pt x="28575" y="452818"/>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15" name="Google Shape;2815;p20"/>
              <p:cNvGrpSpPr/>
              <p:nvPr/>
            </p:nvGrpSpPr>
            <p:grpSpPr>
              <a:xfrm>
                <a:off x="1791213" y="5405437"/>
                <a:ext cx="134227" cy="78867"/>
                <a:chOff x="1791213" y="5405437"/>
                <a:chExt cx="134227" cy="78867"/>
              </a:xfrm>
            </p:grpSpPr>
            <p:sp>
              <p:nvSpPr>
                <p:cNvPr id="2816" name="Google Shape;2816;p20"/>
                <p:cNvSpPr/>
                <p:nvPr/>
              </p:nvSpPr>
              <p:spPr>
                <a:xfrm>
                  <a:off x="1805463" y="5419772"/>
                  <a:ext cx="105727" cy="50244"/>
                </a:xfrm>
                <a:custGeom>
                  <a:avLst/>
                  <a:gdLst/>
                  <a:ahLst/>
                  <a:cxnLst/>
                  <a:rect l="l" t="t" r="r" b="b"/>
                  <a:pathLst>
                    <a:path w="105727" h="50244" extrusionOk="0">
                      <a:moveTo>
                        <a:pt x="105727" y="50244"/>
                      </a:moveTo>
                      <a:lnTo>
                        <a:pt x="0" y="50244"/>
                      </a:lnTo>
                      <a:lnTo>
                        <a:pt x="12478" y="24432"/>
                      </a:lnTo>
                      <a:cubicBezTo>
                        <a:pt x="28289" y="-8144"/>
                        <a:pt x="77533" y="-8144"/>
                        <a:pt x="93250" y="24432"/>
                      </a:cubicBezTo>
                      <a:lnTo>
                        <a:pt x="105727" y="50244"/>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17" name="Google Shape;2817;p20"/>
                <p:cNvSpPr/>
                <p:nvPr/>
              </p:nvSpPr>
              <p:spPr>
                <a:xfrm>
                  <a:off x="1791213" y="5405437"/>
                  <a:ext cx="134227" cy="78867"/>
                </a:xfrm>
                <a:custGeom>
                  <a:avLst/>
                  <a:gdLst/>
                  <a:ahLst/>
                  <a:cxnLst/>
                  <a:rect l="l" t="t" r="r" b="b"/>
                  <a:pathLst>
                    <a:path w="134227" h="78867" extrusionOk="0">
                      <a:moveTo>
                        <a:pt x="119977" y="78867"/>
                      </a:moveTo>
                      <a:lnTo>
                        <a:pt x="14250" y="78867"/>
                      </a:lnTo>
                      <a:cubicBezTo>
                        <a:pt x="9297" y="78867"/>
                        <a:pt x="4725" y="76295"/>
                        <a:pt x="2153" y="72200"/>
                      </a:cubicBezTo>
                      <a:cubicBezTo>
                        <a:pt x="-419" y="68009"/>
                        <a:pt x="-704" y="62865"/>
                        <a:pt x="1391" y="58388"/>
                      </a:cubicBezTo>
                      <a:lnTo>
                        <a:pt x="13869" y="32575"/>
                      </a:lnTo>
                      <a:cubicBezTo>
                        <a:pt x="23585" y="12478"/>
                        <a:pt x="43968" y="0"/>
                        <a:pt x="67114" y="0"/>
                      </a:cubicBezTo>
                      <a:cubicBezTo>
                        <a:pt x="90260" y="0"/>
                        <a:pt x="110643" y="12478"/>
                        <a:pt x="120359" y="32575"/>
                      </a:cubicBezTo>
                      <a:lnTo>
                        <a:pt x="132836" y="58484"/>
                      </a:lnTo>
                      <a:cubicBezTo>
                        <a:pt x="134932" y="62865"/>
                        <a:pt x="134646" y="68104"/>
                        <a:pt x="132074" y="72295"/>
                      </a:cubicBezTo>
                      <a:cubicBezTo>
                        <a:pt x="129502" y="76486"/>
                        <a:pt x="124931" y="78867"/>
                        <a:pt x="119977" y="78867"/>
                      </a:cubicBezTo>
                      <a:close/>
                      <a:moveTo>
                        <a:pt x="37015" y="50292"/>
                      </a:moveTo>
                      <a:lnTo>
                        <a:pt x="97213" y="50292"/>
                      </a:lnTo>
                      <a:lnTo>
                        <a:pt x="94641" y="44958"/>
                      </a:lnTo>
                      <a:cubicBezTo>
                        <a:pt x="89688" y="34671"/>
                        <a:pt x="79401" y="28575"/>
                        <a:pt x="67114" y="28575"/>
                      </a:cubicBezTo>
                      <a:cubicBezTo>
                        <a:pt x="54827" y="28575"/>
                        <a:pt x="44540" y="34671"/>
                        <a:pt x="39587" y="44958"/>
                      </a:cubicBezTo>
                      <a:lnTo>
                        <a:pt x="37015" y="50292"/>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18" name="Google Shape;2818;p20"/>
              <p:cNvGrpSpPr/>
              <p:nvPr/>
            </p:nvGrpSpPr>
            <p:grpSpPr>
              <a:xfrm>
                <a:off x="1757267" y="5455729"/>
                <a:ext cx="202343" cy="99535"/>
                <a:chOff x="1757267" y="5455729"/>
                <a:chExt cx="202343" cy="99535"/>
              </a:xfrm>
            </p:grpSpPr>
            <p:sp>
              <p:nvSpPr>
                <p:cNvPr id="2819" name="Google Shape;2819;p20"/>
                <p:cNvSpPr/>
                <p:nvPr/>
              </p:nvSpPr>
              <p:spPr>
                <a:xfrm>
                  <a:off x="1771434" y="5470016"/>
                  <a:ext cx="173785" cy="70960"/>
                </a:xfrm>
                <a:custGeom>
                  <a:avLst/>
                  <a:gdLst/>
                  <a:ahLst/>
                  <a:cxnLst/>
                  <a:rect l="l" t="t" r="r" b="b"/>
                  <a:pathLst>
                    <a:path w="173785" h="70960" extrusionOk="0">
                      <a:moveTo>
                        <a:pt x="173761" y="70389"/>
                      </a:moveTo>
                      <a:cubicBezTo>
                        <a:pt x="173856" y="70675"/>
                        <a:pt x="173666" y="70961"/>
                        <a:pt x="173380" y="70961"/>
                      </a:cubicBezTo>
                      <a:lnTo>
                        <a:pt x="406" y="70961"/>
                      </a:lnTo>
                      <a:cubicBezTo>
                        <a:pt x="120" y="70961"/>
                        <a:pt x="-70" y="70675"/>
                        <a:pt x="25" y="70389"/>
                      </a:cubicBezTo>
                      <a:lnTo>
                        <a:pt x="34029" y="0"/>
                      </a:lnTo>
                      <a:lnTo>
                        <a:pt x="139756" y="0"/>
                      </a:lnTo>
                      <a:lnTo>
                        <a:pt x="173761" y="70389"/>
                      </a:lnTo>
                      <a:close/>
                    </a:path>
                  </a:pathLst>
                </a:cu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20" name="Google Shape;2820;p20"/>
                <p:cNvSpPr/>
                <p:nvPr/>
              </p:nvSpPr>
              <p:spPr>
                <a:xfrm>
                  <a:off x="1757267" y="5455729"/>
                  <a:ext cx="202343" cy="99535"/>
                </a:xfrm>
                <a:custGeom>
                  <a:avLst/>
                  <a:gdLst/>
                  <a:ahLst/>
                  <a:cxnLst/>
                  <a:rect l="l" t="t" r="r" b="b"/>
                  <a:pathLst>
                    <a:path w="202343" h="99535" extrusionOk="0">
                      <a:moveTo>
                        <a:pt x="187547" y="99536"/>
                      </a:moveTo>
                      <a:lnTo>
                        <a:pt x="14573" y="99536"/>
                      </a:lnTo>
                      <a:cubicBezTo>
                        <a:pt x="9715" y="99536"/>
                        <a:pt x="4858" y="96869"/>
                        <a:pt x="2286" y="92869"/>
                      </a:cubicBezTo>
                      <a:cubicBezTo>
                        <a:pt x="-286" y="88868"/>
                        <a:pt x="-762" y="83344"/>
                        <a:pt x="1238" y="78867"/>
                      </a:cubicBezTo>
                      <a:lnTo>
                        <a:pt x="35433" y="8096"/>
                      </a:lnTo>
                      <a:cubicBezTo>
                        <a:pt x="37814" y="3143"/>
                        <a:pt x="42862" y="0"/>
                        <a:pt x="48291" y="0"/>
                      </a:cubicBezTo>
                      <a:lnTo>
                        <a:pt x="154019" y="0"/>
                      </a:lnTo>
                      <a:cubicBezTo>
                        <a:pt x="159544" y="0"/>
                        <a:pt x="164496" y="3143"/>
                        <a:pt x="166878" y="8096"/>
                      </a:cubicBezTo>
                      <a:lnTo>
                        <a:pt x="200882" y="78486"/>
                      </a:lnTo>
                      <a:cubicBezTo>
                        <a:pt x="200977" y="78771"/>
                        <a:pt x="201073" y="78962"/>
                        <a:pt x="201263" y="79247"/>
                      </a:cubicBezTo>
                      <a:cubicBezTo>
                        <a:pt x="203073" y="83629"/>
                        <a:pt x="202596" y="89059"/>
                        <a:pt x="199929" y="93059"/>
                      </a:cubicBezTo>
                      <a:cubicBezTo>
                        <a:pt x="197167" y="96964"/>
                        <a:pt x="192405" y="99536"/>
                        <a:pt x="187547" y="99536"/>
                      </a:cubicBezTo>
                      <a:close/>
                      <a:moveTo>
                        <a:pt x="36766" y="70961"/>
                      </a:moveTo>
                      <a:lnTo>
                        <a:pt x="165449" y="70961"/>
                      </a:lnTo>
                      <a:lnTo>
                        <a:pt x="144970" y="28575"/>
                      </a:lnTo>
                      <a:lnTo>
                        <a:pt x="57150" y="28575"/>
                      </a:lnTo>
                      <a:lnTo>
                        <a:pt x="36766" y="70961"/>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21" name="Google Shape;2821;p20"/>
              <p:cNvGrpSpPr/>
              <p:nvPr/>
            </p:nvGrpSpPr>
            <p:grpSpPr>
              <a:xfrm>
                <a:off x="1931003" y="5526594"/>
                <a:ext cx="202596" cy="481393"/>
                <a:chOff x="1931003" y="5526594"/>
                <a:chExt cx="202596" cy="481393"/>
              </a:xfrm>
            </p:grpSpPr>
            <p:sp>
              <p:nvSpPr>
                <p:cNvPr id="2822" name="Google Shape;2822;p20"/>
                <p:cNvSpPr/>
                <p:nvPr/>
              </p:nvSpPr>
              <p:spPr>
                <a:xfrm>
                  <a:off x="1945386" y="5540977"/>
                  <a:ext cx="173926" cy="452723"/>
                </a:xfrm>
                <a:custGeom>
                  <a:avLst/>
                  <a:gdLst/>
                  <a:ahLst/>
                  <a:cxnLst/>
                  <a:rect l="l" t="t" r="r" b="b"/>
                  <a:pathLst>
                    <a:path w="173926" h="452723" extrusionOk="0">
                      <a:moveTo>
                        <a:pt x="173926" y="162973"/>
                      </a:moveTo>
                      <a:lnTo>
                        <a:pt x="173926" y="452724"/>
                      </a:lnTo>
                      <a:lnTo>
                        <a:pt x="0" y="452724"/>
                      </a:lnTo>
                      <a:lnTo>
                        <a:pt x="0" y="0"/>
                      </a:lnTo>
                      <a:lnTo>
                        <a:pt x="173926" y="0"/>
                      </a:lnTo>
                      <a:lnTo>
                        <a:pt x="173926" y="111347"/>
                      </a:lnTo>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23" name="Google Shape;2823;p20"/>
                <p:cNvSpPr/>
                <p:nvPr/>
              </p:nvSpPr>
              <p:spPr>
                <a:xfrm>
                  <a:off x="1931003" y="5526594"/>
                  <a:ext cx="202596" cy="481393"/>
                </a:xfrm>
                <a:custGeom>
                  <a:avLst/>
                  <a:gdLst/>
                  <a:ahLst/>
                  <a:cxnLst/>
                  <a:rect l="l" t="t" r="r" b="b"/>
                  <a:pathLst>
                    <a:path w="202596" h="481393" extrusionOk="0">
                      <a:moveTo>
                        <a:pt x="188309" y="481394"/>
                      </a:moveTo>
                      <a:lnTo>
                        <a:pt x="14288" y="481394"/>
                      </a:lnTo>
                      <a:cubicBezTo>
                        <a:pt x="6382" y="481394"/>
                        <a:pt x="0" y="475012"/>
                        <a:pt x="0" y="467106"/>
                      </a:cubicBezTo>
                      <a:lnTo>
                        <a:pt x="0" y="14288"/>
                      </a:lnTo>
                      <a:cubicBezTo>
                        <a:pt x="0" y="6382"/>
                        <a:pt x="6382" y="0"/>
                        <a:pt x="14288" y="0"/>
                      </a:cubicBezTo>
                      <a:lnTo>
                        <a:pt x="188309" y="0"/>
                      </a:lnTo>
                      <a:cubicBezTo>
                        <a:pt x="196215" y="0"/>
                        <a:pt x="202597" y="6382"/>
                        <a:pt x="202597" y="14288"/>
                      </a:cubicBezTo>
                      <a:lnTo>
                        <a:pt x="202597" y="125635"/>
                      </a:lnTo>
                      <a:cubicBezTo>
                        <a:pt x="202597" y="133541"/>
                        <a:pt x="196215" y="139922"/>
                        <a:pt x="188309" y="139922"/>
                      </a:cubicBezTo>
                      <a:cubicBezTo>
                        <a:pt x="180404" y="139922"/>
                        <a:pt x="174022" y="133541"/>
                        <a:pt x="174022" y="125635"/>
                      </a:cubicBezTo>
                      <a:lnTo>
                        <a:pt x="174022" y="28575"/>
                      </a:lnTo>
                      <a:lnTo>
                        <a:pt x="28575" y="28575"/>
                      </a:lnTo>
                      <a:lnTo>
                        <a:pt x="28575" y="452819"/>
                      </a:lnTo>
                      <a:lnTo>
                        <a:pt x="174022" y="452819"/>
                      </a:lnTo>
                      <a:lnTo>
                        <a:pt x="174022" y="177261"/>
                      </a:lnTo>
                      <a:cubicBezTo>
                        <a:pt x="174022" y="169355"/>
                        <a:pt x="180404" y="162973"/>
                        <a:pt x="188309" y="162973"/>
                      </a:cubicBezTo>
                      <a:cubicBezTo>
                        <a:pt x="196215" y="162973"/>
                        <a:pt x="202597" y="169355"/>
                        <a:pt x="202597" y="177261"/>
                      </a:cubicBezTo>
                      <a:lnTo>
                        <a:pt x="202597" y="467106"/>
                      </a:lnTo>
                      <a:cubicBezTo>
                        <a:pt x="202597" y="475012"/>
                        <a:pt x="196215" y="481394"/>
                        <a:pt x="188309" y="481394"/>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24" name="Google Shape;2824;p20"/>
              <p:cNvGrpSpPr/>
              <p:nvPr/>
            </p:nvGrpSpPr>
            <p:grpSpPr>
              <a:xfrm>
                <a:off x="1965235" y="5405437"/>
                <a:ext cx="134227" cy="78867"/>
                <a:chOff x="1965235" y="5405437"/>
                <a:chExt cx="134227" cy="78867"/>
              </a:xfrm>
            </p:grpSpPr>
            <p:sp>
              <p:nvSpPr>
                <p:cNvPr id="2825" name="Google Shape;2825;p20"/>
                <p:cNvSpPr/>
                <p:nvPr/>
              </p:nvSpPr>
              <p:spPr>
                <a:xfrm>
                  <a:off x="1979485" y="5419772"/>
                  <a:ext cx="105727" cy="50244"/>
                </a:xfrm>
                <a:custGeom>
                  <a:avLst/>
                  <a:gdLst/>
                  <a:ahLst/>
                  <a:cxnLst/>
                  <a:rect l="l" t="t" r="r" b="b"/>
                  <a:pathLst>
                    <a:path w="105727" h="50244" extrusionOk="0">
                      <a:moveTo>
                        <a:pt x="105727" y="50244"/>
                      </a:moveTo>
                      <a:lnTo>
                        <a:pt x="0" y="50244"/>
                      </a:lnTo>
                      <a:lnTo>
                        <a:pt x="12478" y="24432"/>
                      </a:lnTo>
                      <a:cubicBezTo>
                        <a:pt x="28289" y="-8144"/>
                        <a:pt x="77533" y="-8144"/>
                        <a:pt x="93250" y="24432"/>
                      </a:cubicBezTo>
                      <a:lnTo>
                        <a:pt x="105727" y="50244"/>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26" name="Google Shape;2826;p20"/>
                <p:cNvSpPr/>
                <p:nvPr/>
              </p:nvSpPr>
              <p:spPr>
                <a:xfrm>
                  <a:off x="1965235" y="5405437"/>
                  <a:ext cx="134227" cy="78867"/>
                </a:xfrm>
                <a:custGeom>
                  <a:avLst/>
                  <a:gdLst/>
                  <a:ahLst/>
                  <a:cxnLst/>
                  <a:rect l="l" t="t" r="r" b="b"/>
                  <a:pathLst>
                    <a:path w="134227" h="78867" extrusionOk="0">
                      <a:moveTo>
                        <a:pt x="119977" y="78867"/>
                      </a:moveTo>
                      <a:lnTo>
                        <a:pt x="14250" y="78867"/>
                      </a:lnTo>
                      <a:cubicBezTo>
                        <a:pt x="9297" y="78867"/>
                        <a:pt x="4725" y="76295"/>
                        <a:pt x="2153" y="72200"/>
                      </a:cubicBezTo>
                      <a:cubicBezTo>
                        <a:pt x="-419" y="68104"/>
                        <a:pt x="-704" y="62865"/>
                        <a:pt x="1391" y="58388"/>
                      </a:cubicBezTo>
                      <a:lnTo>
                        <a:pt x="13869" y="32575"/>
                      </a:lnTo>
                      <a:cubicBezTo>
                        <a:pt x="23585" y="12478"/>
                        <a:pt x="43968" y="0"/>
                        <a:pt x="67114" y="0"/>
                      </a:cubicBezTo>
                      <a:cubicBezTo>
                        <a:pt x="67114" y="0"/>
                        <a:pt x="67114" y="0"/>
                        <a:pt x="67114" y="0"/>
                      </a:cubicBezTo>
                      <a:cubicBezTo>
                        <a:pt x="90260" y="0"/>
                        <a:pt x="110643" y="12478"/>
                        <a:pt x="120359" y="32575"/>
                      </a:cubicBezTo>
                      <a:lnTo>
                        <a:pt x="132836" y="58484"/>
                      </a:lnTo>
                      <a:cubicBezTo>
                        <a:pt x="134932" y="62865"/>
                        <a:pt x="134646" y="68104"/>
                        <a:pt x="132074" y="72295"/>
                      </a:cubicBezTo>
                      <a:cubicBezTo>
                        <a:pt x="129502" y="76391"/>
                        <a:pt x="124835" y="78867"/>
                        <a:pt x="119977" y="78867"/>
                      </a:cubicBezTo>
                      <a:close/>
                      <a:moveTo>
                        <a:pt x="37015" y="50292"/>
                      </a:moveTo>
                      <a:lnTo>
                        <a:pt x="97213" y="50292"/>
                      </a:lnTo>
                      <a:lnTo>
                        <a:pt x="94641" y="44958"/>
                      </a:lnTo>
                      <a:cubicBezTo>
                        <a:pt x="89688" y="34671"/>
                        <a:pt x="79401" y="28575"/>
                        <a:pt x="67114" y="28575"/>
                      </a:cubicBezTo>
                      <a:lnTo>
                        <a:pt x="67114" y="28575"/>
                      </a:lnTo>
                      <a:cubicBezTo>
                        <a:pt x="54827" y="28575"/>
                        <a:pt x="44540" y="34671"/>
                        <a:pt x="39586" y="44958"/>
                      </a:cubicBezTo>
                      <a:lnTo>
                        <a:pt x="37015" y="50292"/>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27" name="Google Shape;2827;p20"/>
              <p:cNvGrpSpPr/>
              <p:nvPr/>
            </p:nvGrpSpPr>
            <p:grpSpPr>
              <a:xfrm>
                <a:off x="1931256" y="5455729"/>
                <a:ext cx="202281" cy="99535"/>
                <a:chOff x="1931256" y="5455729"/>
                <a:chExt cx="202281" cy="99535"/>
              </a:xfrm>
            </p:grpSpPr>
            <p:sp>
              <p:nvSpPr>
                <p:cNvPr id="2828" name="Google Shape;2828;p20"/>
                <p:cNvSpPr/>
                <p:nvPr/>
              </p:nvSpPr>
              <p:spPr>
                <a:xfrm>
                  <a:off x="1945456" y="5470016"/>
                  <a:ext cx="173785" cy="70960"/>
                </a:xfrm>
                <a:custGeom>
                  <a:avLst/>
                  <a:gdLst/>
                  <a:ahLst/>
                  <a:cxnLst/>
                  <a:rect l="l" t="t" r="r" b="b"/>
                  <a:pathLst>
                    <a:path w="173785" h="70960" extrusionOk="0">
                      <a:moveTo>
                        <a:pt x="173761" y="70389"/>
                      </a:moveTo>
                      <a:cubicBezTo>
                        <a:pt x="173856" y="70675"/>
                        <a:pt x="173665" y="70961"/>
                        <a:pt x="173380" y="70961"/>
                      </a:cubicBezTo>
                      <a:lnTo>
                        <a:pt x="406" y="70961"/>
                      </a:lnTo>
                      <a:cubicBezTo>
                        <a:pt x="120" y="70961"/>
                        <a:pt x="-70" y="70675"/>
                        <a:pt x="25" y="70389"/>
                      </a:cubicBezTo>
                      <a:lnTo>
                        <a:pt x="34029" y="0"/>
                      </a:lnTo>
                      <a:lnTo>
                        <a:pt x="139757" y="0"/>
                      </a:lnTo>
                      <a:lnTo>
                        <a:pt x="173761" y="70389"/>
                      </a:lnTo>
                      <a:close/>
                    </a:path>
                  </a:pathLst>
                </a:cu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29" name="Google Shape;2829;p20"/>
                <p:cNvSpPr/>
                <p:nvPr/>
              </p:nvSpPr>
              <p:spPr>
                <a:xfrm>
                  <a:off x="1931256" y="5455729"/>
                  <a:ext cx="202281" cy="99535"/>
                </a:xfrm>
                <a:custGeom>
                  <a:avLst/>
                  <a:gdLst/>
                  <a:ahLst/>
                  <a:cxnLst/>
                  <a:rect l="l" t="t" r="r" b="b"/>
                  <a:pathLst>
                    <a:path w="202281" h="99535" extrusionOk="0">
                      <a:moveTo>
                        <a:pt x="187580" y="99536"/>
                      </a:moveTo>
                      <a:lnTo>
                        <a:pt x="14606" y="99536"/>
                      </a:lnTo>
                      <a:cubicBezTo>
                        <a:pt x="9844" y="99536"/>
                        <a:pt x="5081" y="96964"/>
                        <a:pt x="2414" y="93059"/>
                      </a:cubicBezTo>
                      <a:cubicBezTo>
                        <a:pt x="-253" y="89059"/>
                        <a:pt x="-729" y="83725"/>
                        <a:pt x="1081" y="79247"/>
                      </a:cubicBezTo>
                      <a:lnTo>
                        <a:pt x="35371" y="8096"/>
                      </a:lnTo>
                      <a:cubicBezTo>
                        <a:pt x="37752" y="3143"/>
                        <a:pt x="42800" y="0"/>
                        <a:pt x="48229" y="0"/>
                      </a:cubicBezTo>
                      <a:lnTo>
                        <a:pt x="153957" y="0"/>
                      </a:lnTo>
                      <a:cubicBezTo>
                        <a:pt x="159481" y="0"/>
                        <a:pt x="164434" y="3143"/>
                        <a:pt x="166816" y="8096"/>
                      </a:cubicBezTo>
                      <a:lnTo>
                        <a:pt x="200820" y="78486"/>
                      </a:lnTo>
                      <a:cubicBezTo>
                        <a:pt x="200915" y="78771"/>
                        <a:pt x="201010" y="78962"/>
                        <a:pt x="201201" y="79247"/>
                      </a:cubicBezTo>
                      <a:cubicBezTo>
                        <a:pt x="203011" y="83629"/>
                        <a:pt x="202534" y="89059"/>
                        <a:pt x="199867" y="93059"/>
                      </a:cubicBezTo>
                      <a:cubicBezTo>
                        <a:pt x="197105" y="96964"/>
                        <a:pt x="192343" y="99536"/>
                        <a:pt x="187580" y="99536"/>
                      </a:cubicBezTo>
                      <a:close/>
                      <a:moveTo>
                        <a:pt x="36704" y="70961"/>
                      </a:moveTo>
                      <a:lnTo>
                        <a:pt x="165387" y="70961"/>
                      </a:lnTo>
                      <a:lnTo>
                        <a:pt x="144908" y="28575"/>
                      </a:lnTo>
                      <a:lnTo>
                        <a:pt x="57088" y="28575"/>
                      </a:lnTo>
                      <a:lnTo>
                        <a:pt x="36704" y="70961"/>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30" name="Google Shape;2830;p20"/>
              <p:cNvGrpSpPr/>
              <p:nvPr/>
            </p:nvGrpSpPr>
            <p:grpSpPr>
              <a:xfrm>
                <a:off x="2099210" y="5526690"/>
                <a:ext cx="202601" cy="481298"/>
                <a:chOff x="2099210" y="5526690"/>
                <a:chExt cx="202601" cy="481298"/>
              </a:xfrm>
            </p:grpSpPr>
            <p:sp>
              <p:nvSpPr>
                <p:cNvPr id="2831" name="Google Shape;2831;p20"/>
                <p:cNvSpPr/>
                <p:nvPr/>
              </p:nvSpPr>
              <p:spPr>
                <a:xfrm>
                  <a:off x="2113502" y="5540977"/>
                  <a:ext cx="174021" cy="452723"/>
                </a:xfrm>
                <a:custGeom>
                  <a:avLst/>
                  <a:gdLst/>
                  <a:ahLst/>
                  <a:cxnLst/>
                  <a:rect l="l" t="t" r="r" b="b"/>
                  <a:pathLst>
                    <a:path w="174021" h="452723" extrusionOk="0">
                      <a:moveTo>
                        <a:pt x="1619" y="108871"/>
                      </a:moveTo>
                      <a:lnTo>
                        <a:pt x="0" y="0"/>
                      </a:lnTo>
                      <a:lnTo>
                        <a:pt x="174022" y="0"/>
                      </a:lnTo>
                      <a:lnTo>
                        <a:pt x="174022" y="452724"/>
                      </a:lnTo>
                      <a:lnTo>
                        <a:pt x="0" y="452724"/>
                      </a:lnTo>
                      <a:lnTo>
                        <a:pt x="1619" y="163449"/>
                      </a:lnTo>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32" name="Google Shape;2832;p20"/>
                <p:cNvSpPr/>
                <p:nvPr/>
              </p:nvSpPr>
              <p:spPr>
                <a:xfrm>
                  <a:off x="2099210" y="5526690"/>
                  <a:ext cx="202601" cy="481298"/>
                </a:xfrm>
                <a:custGeom>
                  <a:avLst/>
                  <a:gdLst/>
                  <a:ahLst/>
                  <a:cxnLst/>
                  <a:rect l="l" t="t" r="r" b="b"/>
                  <a:pathLst>
                    <a:path w="202601" h="481298" extrusionOk="0">
                      <a:moveTo>
                        <a:pt x="188314" y="481299"/>
                      </a:moveTo>
                      <a:lnTo>
                        <a:pt x="14292" y="481299"/>
                      </a:lnTo>
                      <a:cubicBezTo>
                        <a:pt x="10482" y="481299"/>
                        <a:pt x="6862" y="479774"/>
                        <a:pt x="4195" y="477108"/>
                      </a:cubicBezTo>
                      <a:cubicBezTo>
                        <a:pt x="1528" y="474440"/>
                        <a:pt x="4" y="470726"/>
                        <a:pt x="4" y="466916"/>
                      </a:cubicBezTo>
                      <a:lnTo>
                        <a:pt x="1528" y="177641"/>
                      </a:lnTo>
                      <a:cubicBezTo>
                        <a:pt x="1528" y="169736"/>
                        <a:pt x="7910" y="163449"/>
                        <a:pt x="15816" y="163449"/>
                      </a:cubicBezTo>
                      <a:cubicBezTo>
                        <a:pt x="15816" y="163449"/>
                        <a:pt x="15816" y="163449"/>
                        <a:pt x="15911" y="163449"/>
                      </a:cubicBezTo>
                      <a:cubicBezTo>
                        <a:pt x="23817" y="163449"/>
                        <a:pt x="30198" y="169926"/>
                        <a:pt x="30103" y="177832"/>
                      </a:cubicBezTo>
                      <a:lnTo>
                        <a:pt x="28579" y="452819"/>
                      </a:lnTo>
                      <a:lnTo>
                        <a:pt x="173931" y="452819"/>
                      </a:lnTo>
                      <a:lnTo>
                        <a:pt x="173931" y="28575"/>
                      </a:lnTo>
                      <a:lnTo>
                        <a:pt x="28770" y="28575"/>
                      </a:lnTo>
                      <a:lnTo>
                        <a:pt x="30103" y="122968"/>
                      </a:lnTo>
                      <a:cubicBezTo>
                        <a:pt x="30198" y="130873"/>
                        <a:pt x="23912" y="137351"/>
                        <a:pt x="16006" y="137446"/>
                      </a:cubicBezTo>
                      <a:cubicBezTo>
                        <a:pt x="8101" y="138017"/>
                        <a:pt x="1623" y="131255"/>
                        <a:pt x="1528" y="123349"/>
                      </a:cubicBezTo>
                      <a:lnTo>
                        <a:pt x="4" y="14478"/>
                      </a:lnTo>
                      <a:cubicBezTo>
                        <a:pt x="-91" y="10668"/>
                        <a:pt x="1433" y="6954"/>
                        <a:pt x="4100" y="4286"/>
                      </a:cubicBezTo>
                      <a:cubicBezTo>
                        <a:pt x="6767" y="1620"/>
                        <a:pt x="10482" y="0"/>
                        <a:pt x="14292" y="0"/>
                      </a:cubicBezTo>
                      <a:lnTo>
                        <a:pt x="188314" y="0"/>
                      </a:lnTo>
                      <a:cubicBezTo>
                        <a:pt x="196219" y="0"/>
                        <a:pt x="202601" y="6382"/>
                        <a:pt x="202601" y="14288"/>
                      </a:cubicBezTo>
                      <a:lnTo>
                        <a:pt x="202601" y="467106"/>
                      </a:lnTo>
                      <a:cubicBezTo>
                        <a:pt x="202601" y="474917"/>
                        <a:pt x="196219" y="481299"/>
                        <a:pt x="188314" y="481299"/>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33" name="Google Shape;2833;p20"/>
              <p:cNvGrpSpPr/>
              <p:nvPr/>
            </p:nvGrpSpPr>
            <p:grpSpPr>
              <a:xfrm>
                <a:off x="2133447" y="5405437"/>
                <a:ext cx="134227" cy="78867"/>
                <a:chOff x="2133447" y="5405437"/>
                <a:chExt cx="134227" cy="78867"/>
              </a:xfrm>
            </p:grpSpPr>
            <p:sp>
              <p:nvSpPr>
                <p:cNvPr id="2834" name="Google Shape;2834;p20"/>
                <p:cNvSpPr/>
                <p:nvPr/>
              </p:nvSpPr>
              <p:spPr>
                <a:xfrm>
                  <a:off x="2147696" y="5419772"/>
                  <a:ext cx="105727" cy="50244"/>
                </a:xfrm>
                <a:custGeom>
                  <a:avLst/>
                  <a:gdLst/>
                  <a:ahLst/>
                  <a:cxnLst/>
                  <a:rect l="l" t="t" r="r" b="b"/>
                  <a:pathLst>
                    <a:path w="105727" h="50244" extrusionOk="0">
                      <a:moveTo>
                        <a:pt x="105728" y="50244"/>
                      </a:moveTo>
                      <a:lnTo>
                        <a:pt x="0" y="50244"/>
                      </a:lnTo>
                      <a:lnTo>
                        <a:pt x="12478" y="24432"/>
                      </a:lnTo>
                      <a:cubicBezTo>
                        <a:pt x="28289" y="-8144"/>
                        <a:pt x="77533" y="-8144"/>
                        <a:pt x="93250" y="24432"/>
                      </a:cubicBezTo>
                      <a:lnTo>
                        <a:pt x="105728" y="50244"/>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35" name="Google Shape;2835;p20"/>
                <p:cNvSpPr/>
                <p:nvPr/>
              </p:nvSpPr>
              <p:spPr>
                <a:xfrm>
                  <a:off x="2133447" y="5405437"/>
                  <a:ext cx="134227" cy="78867"/>
                </a:xfrm>
                <a:custGeom>
                  <a:avLst/>
                  <a:gdLst/>
                  <a:ahLst/>
                  <a:cxnLst/>
                  <a:rect l="l" t="t" r="r" b="b"/>
                  <a:pathLst>
                    <a:path w="134227" h="78867" extrusionOk="0">
                      <a:moveTo>
                        <a:pt x="119977" y="78867"/>
                      </a:moveTo>
                      <a:lnTo>
                        <a:pt x="14250" y="78867"/>
                      </a:lnTo>
                      <a:cubicBezTo>
                        <a:pt x="9297" y="78867"/>
                        <a:pt x="4725" y="76295"/>
                        <a:pt x="2153" y="72200"/>
                      </a:cubicBezTo>
                      <a:cubicBezTo>
                        <a:pt x="-419" y="68104"/>
                        <a:pt x="-704" y="62865"/>
                        <a:pt x="1391" y="58388"/>
                      </a:cubicBezTo>
                      <a:lnTo>
                        <a:pt x="13869" y="32575"/>
                      </a:lnTo>
                      <a:cubicBezTo>
                        <a:pt x="23585" y="12478"/>
                        <a:pt x="43968" y="0"/>
                        <a:pt x="67114" y="0"/>
                      </a:cubicBezTo>
                      <a:cubicBezTo>
                        <a:pt x="90260" y="0"/>
                        <a:pt x="110643" y="12478"/>
                        <a:pt x="120358" y="32575"/>
                      </a:cubicBezTo>
                      <a:lnTo>
                        <a:pt x="132836" y="58484"/>
                      </a:lnTo>
                      <a:cubicBezTo>
                        <a:pt x="134932" y="62865"/>
                        <a:pt x="134646" y="68104"/>
                        <a:pt x="132074" y="72295"/>
                      </a:cubicBezTo>
                      <a:cubicBezTo>
                        <a:pt x="129502" y="76486"/>
                        <a:pt x="124835" y="78867"/>
                        <a:pt x="119977" y="78867"/>
                      </a:cubicBezTo>
                      <a:close/>
                      <a:moveTo>
                        <a:pt x="36919" y="50292"/>
                      </a:moveTo>
                      <a:lnTo>
                        <a:pt x="97117" y="50292"/>
                      </a:lnTo>
                      <a:lnTo>
                        <a:pt x="94546" y="44958"/>
                      </a:lnTo>
                      <a:cubicBezTo>
                        <a:pt x="89593" y="34671"/>
                        <a:pt x="79306" y="28575"/>
                        <a:pt x="67019" y="28575"/>
                      </a:cubicBezTo>
                      <a:cubicBezTo>
                        <a:pt x="54731" y="28575"/>
                        <a:pt x="44444" y="34671"/>
                        <a:pt x="39491" y="44958"/>
                      </a:cubicBezTo>
                      <a:lnTo>
                        <a:pt x="36919" y="50292"/>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36" name="Google Shape;2836;p20"/>
              <p:cNvGrpSpPr/>
              <p:nvPr/>
            </p:nvGrpSpPr>
            <p:grpSpPr>
              <a:xfrm>
                <a:off x="2099467" y="5455729"/>
                <a:ext cx="202281" cy="99535"/>
                <a:chOff x="2099467" y="5455729"/>
                <a:chExt cx="202281" cy="99535"/>
              </a:xfrm>
            </p:grpSpPr>
            <p:sp>
              <p:nvSpPr>
                <p:cNvPr id="2837" name="Google Shape;2837;p20"/>
                <p:cNvSpPr/>
                <p:nvPr/>
              </p:nvSpPr>
              <p:spPr>
                <a:xfrm>
                  <a:off x="2113572" y="5470016"/>
                  <a:ext cx="173785" cy="70960"/>
                </a:xfrm>
                <a:custGeom>
                  <a:avLst/>
                  <a:gdLst/>
                  <a:ahLst/>
                  <a:cxnLst/>
                  <a:rect l="l" t="t" r="r" b="b"/>
                  <a:pathLst>
                    <a:path w="173785" h="70960" extrusionOk="0">
                      <a:moveTo>
                        <a:pt x="173761" y="70389"/>
                      </a:moveTo>
                      <a:cubicBezTo>
                        <a:pt x="173856" y="70675"/>
                        <a:pt x="173666" y="70961"/>
                        <a:pt x="173380" y="70961"/>
                      </a:cubicBezTo>
                      <a:lnTo>
                        <a:pt x="406" y="70961"/>
                      </a:lnTo>
                      <a:cubicBezTo>
                        <a:pt x="120" y="70961"/>
                        <a:pt x="-70" y="70675"/>
                        <a:pt x="25" y="70389"/>
                      </a:cubicBezTo>
                      <a:lnTo>
                        <a:pt x="34029" y="0"/>
                      </a:lnTo>
                      <a:lnTo>
                        <a:pt x="139757" y="0"/>
                      </a:lnTo>
                      <a:lnTo>
                        <a:pt x="173761" y="70389"/>
                      </a:lnTo>
                      <a:close/>
                    </a:path>
                  </a:pathLst>
                </a:cu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38" name="Google Shape;2838;p20"/>
                <p:cNvSpPr/>
                <p:nvPr/>
              </p:nvSpPr>
              <p:spPr>
                <a:xfrm>
                  <a:off x="2099467" y="5455729"/>
                  <a:ext cx="202281" cy="99535"/>
                </a:xfrm>
                <a:custGeom>
                  <a:avLst/>
                  <a:gdLst/>
                  <a:ahLst/>
                  <a:cxnLst/>
                  <a:rect l="l" t="t" r="r" b="b"/>
                  <a:pathLst>
                    <a:path w="202281" h="99535" extrusionOk="0">
                      <a:moveTo>
                        <a:pt x="187580" y="99536"/>
                      </a:moveTo>
                      <a:lnTo>
                        <a:pt x="14606" y="99536"/>
                      </a:lnTo>
                      <a:cubicBezTo>
                        <a:pt x="9844" y="99536"/>
                        <a:pt x="5081" y="96964"/>
                        <a:pt x="2414" y="93059"/>
                      </a:cubicBezTo>
                      <a:cubicBezTo>
                        <a:pt x="-253" y="89059"/>
                        <a:pt x="-729" y="83725"/>
                        <a:pt x="1081" y="79247"/>
                      </a:cubicBezTo>
                      <a:lnTo>
                        <a:pt x="35371" y="8096"/>
                      </a:lnTo>
                      <a:cubicBezTo>
                        <a:pt x="37752" y="3143"/>
                        <a:pt x="42800" y="0"/>
                        <a:pt x="48229" y="0"/>
                      </a:cubicBezTo>
                      <a:lnTo>
                        <a:pt x="153957" y="0"/>
                      </a:lnTo>
                      <a:cubicBezTo>
                        <a:pt x="159481" y="0"/>
                        <a:pt x="164434" y="3143"/>
                        <a:pt x="166815" y="8096"/>
                      </a:cubicBezTo>
                      <a:lnTo>
                        <a:pt x="200820" y="78486"/>
                      </a:lnTo>
                      <a:cubicBezTo>
                        <a:pt x="200915" y="78771"/>
                        <a:pt x="201010" y="78962"/>
                        <a:pt x="201201" y="79247"/>
                      </a:cubicBezTo>
                      <a:cubicBezTo>
                        <a:pt x="203011" y="83629"/>
                        <a:pt x="202534" y="89059"/>
                        <a:pt x="199867" y="93059"/>
                      </a:cubicBezTo>
                      <a:cubicBezTo>
                        <a:pt x="197105" y="96964"/>
                        <a:pt x="192343" y="99536"/>
                        <a:pt x="187580" y="99536"/>
                      </a:cubicBezTo>
                      <a:close/>
                      <a:moveTo>
                        <a:pt x="36704" y="70961"/>
                      </a:moveTo>
                      <a:lnTo>
                        <a:pt x="165387" y="70961"/>
                      </a:lnTo>
                      <a:lnTo>
                        <a:pt x="144908" y="28575"/>
                      </a:lnTo>
                      <a:lnTo>
                        <a:pt x="57088" y="28575"/>
                      </a:lnTo>
                      <a:lnTo>
                        <a:pt x="36704" y="70961"/>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39" name="Google Shape;2839;p20"/>
              <p:cNvGrpSpPr/>
              <p:nvPr/>
            </p:nvGrpSpPr>
            <p:grpSpPr>
              <a:xfrm>
                <a:off x="2273236" y="5521165"/>
                <a:ext cx="202596" cy="481393"/>
                <a:chOff x="2273236" y="5521165"/>
                <a:chExt cx="202596" cy="481393"/>
              </a:xfrm>
            </p:grpSpPr>
            <p:sp>
              <p:nvSpPr>
                <p:cNvPr id="2840" name="Google Shape;2840;p20"/>
                <p:cNvSpPr/>
                <p:nvPr/>
              </p:nvSpPr>
              <p:spPr>
                <a:xfrm>
                  <a:off x="2287524" y="5535453"/>
                  <a:ext cx="174021" cy="452818"/>
                </a:xfrm>
                <a:custGeom>
                  <a:avLst/>
                  <a:gdLst/>
                  <a:ahLst/>
                  <a:cxnLst/>
                  <a:rect l="l" t="t" r="r" b="b"/>
                  <a:pathLst>
                    <a:path w="174021" h="452818" extrusionOk="0">
                      <a:moveTo>
                        <a:pt x="0" y="0"/>
                      </a:moveTo>
                      <a:lnTo>
                        <a:pt x="174022" y="0"/>
                      </a:lnTo>
                      <a:lnTo>
                        <a:pt x="174022" y="452819"/>
                      </a:lnTo>
                      <a:lnTo>
                        <a:pt x="0" y="452819"/>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41" name="Google Shape;2841;p20"/>
                <p:cNvSpPr/>
                <p:nvPr/>
              </p:nvSpPr>
              <p:spPr>
                <a:xfrm>
                  <a:off x="2273236" y="5521165"/>
                  <a:ext cx="202596" cy="481393"/>
                </a:xfrm>
                <a:custGeom>
                  <a:avLst/>
                  <a:gdLst/>
                  <a:ahLst/>
                  <a:cxnLst/>
                  <a:rect l="l" t="t" r="r" b="b"/>
                  <a:pathLst>
                    <a:path w="202596" h="481393" extrusionOk="0">
                      <a:moveTo>
                        <a:pt x="188309" y="481393"/>
                      </a:moveTo>
                      <a:lnTo>
                        <a:pt x="14288" y="481393"/>
                      </a:lnTo>
                      <a:cubicBezTo>
                        <a:pt x="6382" y="481393"/>
                        <a:pt x="0" y="475012"/>
                        <a:pt x="0" y="467106"/>
                      </a:cubicBezTo>
                      <a:lnTo>
                        <a:pt x="0" y="14288"/>
                      </a:lnTo>
                      <a:cubicBezTo>
                        <a:pt x="0" y="6382"/>
                        <a:pt x="6382" y="0"/>
                        <a:pt x="14288" y="0"/>
                      </a:cubicBezTo>
                      <a:lnTo>
                        <a:pt x="188309" y="0"/>
                      </a:lnTo>
                      <a:cubicBezTo>
                        <a:pt x="196215" y="0"/>
                        <a:pt x="202597" y="6382"/>
                        <a:pt x="202597" y="14288"/>
                      </a:cubicBezTo>
                      <a:lnTo>
                        <a:pt x="202597" y="467106"/>
                      </a:lnTo>
                      <a:cubicBezTo>
                        <a:pt x="202597" y="475012"/>
                        <a:pt x="196120" y="481393"/>
                        <a:pt x="188309" y="481393"/>
                      </a:cubicBezTo>
                      <a:close/>
                      <a:moveTo>
                        <a:pt x="28575" y="452818"/>
                      </a:moveTo>
                      <a:lnTo>
                        <a:pt x="174022" y="452818"/>
                      </a:lnTo>
                      <a:lnTo>
                        <a:pt x="174022" y="28575"/>
                      </a:lnTo>
                      <a:lnTo>
                        <a:pt x="28575" y="28575"/>
                      </a:lnTo>
                      <a:lnTo>
                        <a:pt x="28575" y="452818"/>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42" name="Google Shape;2842;p20"/>
              <p:cNvGrpSpPr/>
              <p:nvPr/>
            </p:nvGrpSpPr>
            <p:grpSpPr>
              <a:xfrm>
                <a:off x="2307373" y="5405437"/>
                <a:ext cx="134227" cy="78867"/>
                <a:chOff x="2307373" y="5405437"/>
                <a:chExt cx="134227" cy="78867"/>
              </a:xfrm>
            </p:grpSpPr>
            <p:sp>
              <p:nvSpPr>
                <p:cNvPr id="2843" name="Google Shape;2843;p20"/>
                <p:cNvSpPr/>
                <p:nvPr/>
              </p:nvSpPr>
              <p:spPr>
                <a:xfrm>
                  <a:off x="2321623" y="5419772"/>
                  <a:ext cx="105727" cy="50244"/>
                </a:xfrm>
                <a:custGeom>
                  <a:avLst/>
                  <a:gdLst/>
                  <a:ahLst/>
                  <a:cxnLst/>
                  <a:rect l="l" t="t" r="r" b="b"/>
                  <a:pathLst>
                    <a:path w="105727" h="50244" extrusionOk="0">
                      <a:moveTo>
                        <a:pt x="105727" y="50244"/>
                      </a:moveTo>
                      <a:lnTo>
                        <a:pt x="0" y="50244"/>
                      </a:lnTo>
                      <a:lnTo>
                        <a:pt x="12478" y="24432"/>
                      </a:lnTo>
                      <a:cubicBezTo>
                        <a:pt x="28289" y="-8144"/>
                        <a:pt x="77533" y="-8144"/>
                        <a:pt x="93250" y="24432"/>
                      </a:cubicBezTo>
                      <a:lnTo>
                        <a:pt x="105727" y="50244"/>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44" name="Google Shape;2844;p20"/>
                <p:cNvSpPr/>
                <p:nvPr/>
              </p:nvSpPr>
              <p:spPr>
                <a:xfrm>
                  <a:off x="2307373" y="5405437"/>
                  <a:ext cx="134227" cy="78867"/>
                </a:xfrm>
                <a:custGeom>
                  <a:avLst/>
                  <a:gdLst/>
                  <a:ahLst/>
                  <a:cxnLst/>
                  <a:rect l="l" t="t" r="r" b="b"/>
                  <a:pathLst>
                    <a:path w="134227" h="78867" extrusionOk="0">
                      <a:moveTo>
                        <a:pt x="119977" y="78867"/>
                      </a:moveTo>
                      <a:lnTo>
                        <a:pt x="14250" y="78867"/>
                      </a:lnTo>
                      <a:cubicBezTo>
                        <a:pt x="9297" y="78867"/>
                        <a:pt x="4725" y="76295"/>
                        <a:pt x="2153" y="72200"/>
                      </a:cubicBezTo>
                      <a:cubicBezTo>
                        <a:pt x="-419" y="68009"/>
                        <a:pt x="-704" y="62865"/>
                        <a:pt x="1391" y="58388"/>
                      </a:cubicBezTo>
                      <a:lnTo>
                        <a:pt x="13869" y="32575"/>
                      </a:lnTo>
                      <a:cubicBezTo>
                        <a:pt x="23585" y="12478"/>
                        <a:pt x="43968" y="0"/>
                        <a:pt x="67114" y="0"/>
                      </a:cubicBezTo>
                      <a:cubicBezTo>
                        <a:pt x="90260" y="0"/>
                        <a:pt x="110643" y="12478"/>
                        <a:pt x="120359" y="32575"/>
                      </a:cubicBezTo>
                      <a:lnTo>
                        <a:pt x="132836" y="58484"/>
                      </a:lnTo>
                      <a:cubicBezTo>
                        <a:pt x="134932" y="62865"/>
                        <a:pt x="134646" y="68104"/>
                        <a:pt x="132074" y="72295"/>
                      </a:cubicBezTo>
                      <a:cubicBezTo>
                        <a:pt x="129502" y="76391"/>
                        <a:pt x="124931" y="78867"/>
                        <a:pt x="119977" y="78867"/>
                      </a:cubicBezTo>
                      <a:close/>
                      <a:moveTo>
                        <a:pt x="37015" y="50292"/>
                      </a:moveTo>
                      <a:lnTo>
                        <a:pt x="97213" y="50292"/>
                      </a:lnTo>
                      <a:lnTo>
                        <a:pt x="94641" y="44958"/>
                      </a:lnTo>
                      <a:cubicBezTo>
                        <a:pt x="89688" y="34671"/>
                        <a:pt x="79401" y="28575"/>
                        <a:pt x="67114" y="28575"/>
                      </a:cubicBezTo>
                      <a:cubicBezTo>
                        <a:pt x="54827" y="28575"/>
                        <a:pt x="44540" y="34671"/>
                        <a:pt x="39586" y="44958"/>
                      </a:cubicBezTo>
                      <a:lnTo>
                        <a:pt x="37015" y="50292"/>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45" name="Google Shape;2845;p20"/>
              <p:cNvGrpSpPr/>
              <p:nvPr/>
            </p:nvGrpSpPr>
            <p:grpSpPr>
              <a:xfrm>
                <a:off x="2273427" y="5455729"/>
                <a:ext cx="202310" cy="99535"/>
                <a:chOff x="2273427" y="5455729"/>
                <a:chExt cx="202310" cy="99535"/>
              </a:xfrm>
            </p:grpSpPr>
            <p:sp>
              <p:nvSpPr>
                <p:cNvPr id="2846" name="Google Shape;2846;p20"/>
                <p:cNvSpPr/>
                <p:nvPr/>
              </p:nvSpPr>
              <p:spPr>
                <a:xfrm>
                  <a:off x="2287594" y="5470016"/>
                  <a:ext cx="173785" cy="70960"/>
                </a:xfrm>
                <a:custGeom>
                  <a:avLst/>
                  <a:gdLst/>
                  <a:ahLst/>
                  <a:cxnLst/>
                  <a:rect l="l" t="t" r="r" b="b"/>
                  <a:pathLst>
                    <a:path w="173785" h="70960" extrusionOk="0">
                      <a:moveTo>
                        <a:pt x="173761" y="70389"/>
                      </a:moveTo>
                      <a:cubicBezTo>
                        <a:pt x="173856" y="70675"/>
                        <a:pt x="173665" y="70961"/>
                        <a:pt x="173380" y="70961"/>
                      </a:cubicBezTo>
                      <a:lnTo>
                        <a:pt x="406" y="70961"/>
                      </a:lnTo>
                      <a:cubicBezTo>
                        <a:pt x="120" y="70961"/>
                        <a:pt x="-70" y="70675"/>
                        <a:pt x="25" y="70389"/>
                      </a:cubicBezTo>
                      <a:lnTo>
                        <a:pt x="34029" y="0"/>
                      </a:lnTo>
                      <a:lnTo>
                        <a:pt x="139757" y="0"/>
                      </a:lnTo>
                      <a:lnTo>
                        <a:pt x="173761" y="70389"/>
                      </a:lnTo>
                      <a:close/>
                    </a:path>
                  </a:pathLst>
                </a:cu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47" name="Google Shape;2847;p20"/>
                <p:cNvSpPr/>
                <p:nvPr/>
              </p:nvSpPr>
              <p:spPr>
                <a:xfrm>
                  <a:off x="2273427" y="5455729"/>
                  <a:ext cx="202310" cy="99535"/>
                </a:xfrm>
                <a:custGeom>
                  <a:avLst/>
                  <a:gdLst/>
                  <a:ahLst/>
                  <a:cxnLst/>
                  <a:rect l="l" t="t" r="r" b="b"/>
                  <a:pathLst>
                    <a:path w="202310" h="99535" extrusionOk="0">
                      <a:moveTo>
                        <a:pt x="187547" y="99536"/>
                      </a:moveTo>
                      <a:lnTo>
                        <a:pt x="14573" y="99536"/>
                      </a:lnTo>
                      <a:cubicBezTo>
                        <a:pt x="9715" y="99536"/>
                        <a:pt x="4858" y="96869"/>
                        <a:pt x="2286" y="92869"/>
                      </a:cubicBezTo>
                      <a:cubicBezTo>
                        <a:pt x="-286" y="88868"/>
                        <a:pt x="-762" y="83344"/>
                        <a:pt x="1238" y="78867"/>
                      </a:cubicBezTo>
                      <a:lnTo>
                        <a:pt x="35433" y="8096"/>
                      </a:lnTo>
                      <a:cubicBezTo>
                        <a:pt x="37814" y="3143"/>
                        <a:pt x="42862" y="0"/>
                        <a:pt x="48292" y="0"/>
                      </a:cubicBezTo>
                      <a:lnTo>
                        <a:pt x="154019" y="0"/>
                      </a:lnTo>
                      <a:cubicBezTo>
                        <a:pt x="159543" y="0"/>
                        <a:pt x="164497" y="3143"/>
                        <a:pt x="166878" y="8096"/>
                      </a:cubicBezTo>
                      <a:lnTo>
                        <a:pt x="200882" y="78486"/>
                      </a:lnTo>
                      <a:cubicBezTo>
                        <a:pt x="200977" y="78581"/>
                        <a:pt x="200977" y="78771"/>
                        <a:pt x="201072" y="78867"/>
                      </a:cubicBezTo>
                      <a:cubicBezTo>
                        <a:pt x="203073" y="83248"/>
                        <a:pt x="202597" y="88772"/>
                        <a:pt x="200025" y="92869"/>
                      </a:cubicBezTo>
                      <a:cubicBezTo>
                        <a:pt x="197453" y="96964"/>
                        <a:pt x="192405" y="99536"/>
                        <a:pt x="187547" y="99536"/>
                      </a:cubicBezTo>
                      <a:close/>
                      <a:moveTo>
                        <a:pt x="36766" y="70961"/>
                      </a:moveTo>
                      <a:lnTo>
                        <a:pt x="165449" y="70961"/>
                      </a:lnTo>
                      <a:lnTo>
                        <a:pt x="144970" y="28575"/>
                      </a:lnTo>
                      <a:lnTo>
                        <a:pt x="57150" y="28575"/>
                      </a:lnTo>
                      <a:lnTo>
                        <a:pt x="36766" y="70961"/>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48" name="Google Shape;2848;p20"/>
              <p:cNvGrpSpPr/>
              <p:nvPr/>
            </p:nvGrpSpPr>
            <p:grpSpPr>
              <a:xfrm>
                <a:off x="1560766" y="5782817"/>
                <a:ext cx="928687" cy="481393"/>
                <a:chOff x="1560766" y="5782817"/>
                <a:chExt cx="928687" cy="481393"/>
              </a:xfrm>
            </p:grpSpPr>
            <p:sp>
              <p:nvSpPr>
                <p:cNvPr id="2849" name="Google Shape;2849;p20"/>
                <p:cNvSpPr/>
                <p:nvPr/>
              </p:nvSpPr>
              <p:spPr>
                <a:xfrm>
                  <a:off x="1575054" y="5797104"/>
                  <a:ext cx="900112" cy="452818"/>
                </a:xfrm>
                <a:custGeom>
                  <a:avLst/>
                  <a:gdLst/>
                  <a:ahLst/>
                  <a:cxnLst/>
                  <a:rect l="l" t="t" r="r" b="b"/>
                  <a:pathLst>
                    <a:path w="900112" h="452818" extrusionOk="0">
                      <a:moveTo>
                        <a:pt x="900113" y="0"/>
                      </a:moveTo>
                      <a:lnTo>
                        <a:pt x="900113" y="325850"/>
                      </a:lnTo>
                      <a:cubicBezTo>
                        <a:pt x="900113" y="395668"/>
                        <a:pt x="842963" y="452818"/>
                        <a:pt x="773144" y="452818"/>
                      </a:cubicBezTo>
                      <a:lnTo>
                        <a:pt x="126968" y="452818"/>
                      </a:lnTo>
                      <a:cubicBezTo>
                        <a:pt x="108966" y="452818"/>
                        <a:pt x="91726" y="449009"/>
                        <a:pt x="76200" y="442150"/>
                      </a:cubicBezTo>
                      <a:cubicBezTo>
                        <a:pt x="31433" y="422529"/>
                        <a:pt x="0" y="377666"/>
                        <a:pt x="0" y="325850"/>
                      </a:cubicBezTo>
                      <a:lnTo>
                        <a:pt x="0" y="0"/>
                      </a:lnTo>
                      <a:lnTo>
                        <a:pt x="900113" y="0"/>
                      </a:ln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50" name="Google Shape;2850;p20"/>
                <p:cNvSpPr/>
                <p:nvPr/>
              </p:nvSpPr>
              <p:spPr>
                <a:xfrm>
                  <a:off x="1560766" y="5782817"/>
                  <a:ext cx="928687" cy="481393"/>
                </a:xfrm>
                <a:custGeom>
                  <a:avLst/>
                  <a:gdLst/>
                  <a:ahLst/>
                  <a:cxnLst/>
                  <a:rect l="l" t="t" r="r" b="b"/>
                  <a:pathLst>
                    <a:path w="928687" h="481393" extrusionOk="0">
                      <a:moveTo>
                        <a:pt x="787432" y="481393"/>
                      </a:moveTo>
                      <a:lnTo>
                        <a:pt x="141256" y="481393"/>
                      </a:lnTo>
                      <a:cubicBezTo>
                        <a:pt x="121634" y="481393"/>
                        <a:pt x="102584" y="477393"/>
                        <a:pt x="84677" y="469487"/>
                      </a:cubicBezTo>
                      <a:cubicBezTo>
                        <a:pt x="33242" y="446913"/>
                        <a:pt x="0" y="396145"/>
                        <a:pt x="0" y="340138"/>
                      </a:cubicBezTo>
                      <a:lnTo>
                        <a:pt x="0" y="14288"/>
                      </a:lnTo>
                      <a:cubicBezTo>
                        <a:pt x="0" y="6382"/>
                        <a:pt x="6382" y="0"/>
                        <a:pt x="14288" y="0"/>
                      </a:cubicBezTo>
                      <a:lnTo>
                        <a:pt x="914400" y="0"/>
                      </a:lnTo>
                      <a:cubicBezTo>
                        <a:pt x="922306" y="0"/>
                        <a:pt x="928688" y="6382"/>
                        <a:pt x="928688" y="14288"/>
                      </a:cubicBezTo>
                      <a:lnTo>
                        <a:pt x="928688" y="340138"/>
                      </a:lnTo>
                      <a:cubicBezTo>
                        <a:pt x="928688" y="418052"/>
                        <a:pt x="865346" y="481393"/>
                        <a:pt x="787432" y="481393"/>
                      </a:cubicBezTo>
                      <a:close/>
                      <a:moveTo>
                        <a:pt x="28575" y="28575"/>
                      </a:moveTo>
                      <a:lnTo>
                        <a:pt x="28575" y="340138"/>
                      </a:lnTo>
                      <a:cubicBezTo>
                        <a:pt x="28575" y="384810"/>
                        <a:pt x="55150" y="425387"/>
                        <a:pt x="96203" y="443389"/>
                      </a:cubicBezTo>
                      <a:cubicBezTo>
                        <a:pt x="110490" y="449675"/>
                        <a:pt x="125539" y="452818"/>
                        <a:pt x="141256" y="452818"/>
                      </a:cubicBezTo>
                      <a:lnTo>
                        <a:pt x="787432" y="452818"/>
                      </a:lnTo>
                      <a:cubicBezTo>
                        <a:pt x="849535" y="452818"/>
                        <a:pt x="900113" y="402241"/>
                        <a:pt x="900113" y="340138"/>
                      </a:cubicBezTo>
                      <a:lnTo>
                        <a:pt x="900113" y="28575"/>
                      </a:lnTo>
                      <a:lnTo>
                        <a:pt x="28575" y="28575"/>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51" name="Google Shape;2851;p20"/>
              <p:cNvGrpSpPr/>
              <p:nvPr/>
            </p:nvGrpSpPr>
            <p:grpSpPr>
              <a:xfrm>
                <a:off x="1724405" y="5870161"/>
                <a:ext cx="612267" cy="284988"/>
                <a:chOff x="1724405" y="5870161"/>
                <a:chExt cx="612267" cy="284988"/>
              </a:xfrm>
            </p:grpSpPr>
            <p:sp>
              <p:nvSpPr>
                <p:cNvPr id="2852" name="Google Shape;2852;p20"/>
                <p:cNvSpPr/>
                <p:nvPr/>
              </p:nvSpPr>
              <p:spPr>
                <a:xfrm>
                  <a:off x="1738693" y="5884449"/>
                  <a:ext cx="583691" cy="256413"/>
                </a:xfrm>
                <a:custGeom>
                  <a:avLst/>
                  <a:gdLst/>
                  <a:ahLst/>
                  <a:cxnLst/>
                  <a:rect l="l" t="t" r="r" b="b"/>
                  <a:pathLst>
                    <a:path w="583691" h="256413" extrusionOk="0">
                      <a:moveTo>
                        <a:pt x="583692" y="128207"/>
                      </a:moveTo>
                      <a:cubicBezTo>
                        <a:pt x="583692" y="199013"/>
                        <a:pt x="453028" y="256413"/>
                        <a:pt x="291846" y="256413"/>
                      </a:cubicBezTo>
                      <a:cubicBezTo>
                        <a:pt x="130664" y="256413"/>
                        <a:pt x="0" y="199013"/>
                        <a:pt x="0" y="128207"/>
                      </a:cubicBezTo>
                      <a:cubicBezTo>
                        <a:pt x="0" y="57400"/>
                        <a:pt x="130664" y="0"/>
                        <a:pt x="291846" y="0"/>
                      </a:cubicBezTo>
                      <a:cubicBezTo>
                        <a:pt x="453028" y="0"/>
                        <a:pt x="583692" y="57400"/>
                        <a:pt x="583692" y="128207"/>
                      </a:cubicBezTo>
                      <a:close/>
                    </a:path>
                  </a:pathLst>
                </a:cu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53" name="Google Shape;2853;p20"/>
                <p:cNvSpPr/>
                <p:nvPr/>
              </p:nvSpPr>
              <p:spPr>
                <a:xfrm>
                  <a:off x="1724405" y="5870161"/>
                  <a:ext cx="612267" cy="284988"/>
                </a:xfrm>
                <a:custGeom>
                  <a:avLst/>
                  <a:gdLst/>
                  <a:ahLst/>
                  <a:cxnLst/>
                  <a:rect l="l" t="t" r="r" b="b"/>
                  <a:pathLst>
                    <a:path w="612267" h="284988" extrusionOk="0">
                      <a:moveTo>
                        <a:pt x="306134" y="284988"/>
                      </a:moveTo>
                      <a:cubicBezTo>
                        <a:pt x="134493" y="284988"/>
                        <a:pt x="0" y="222409"/>
                        <a:pt x="0" y="142494"/>
                      </a:cubicBezTo>
                      <a:cubicBezTo>
                        <a:pt x="0" y="62579"/>
                        <a:pt x="134493" y="0"/>
                        <a:pt x="306134" y="0"/>
                      </a:cubicBezTo>
                      <a:cubicBezTo>
                        <a:pt x="477774" y="0"/>
                        <a:pt x="612267" y="62579"/>
                        <a:pt x="612267" y="142494"/>
                      </a:cubicBezTo>
                      <a:cubicBezTo>
                        <a:pt x="612267" y="222409"/>
                        <a:pt x="477774" y="284988"/>
                        <a:pt x="306134" y="284988"/>
                      </a:cubicBezTo>
                      <a:close/>
                      <a:moveTo>
                        <a:pt x="306134" y="28575"/>
                      </a:moveTo>
                      <a:cubicBezTo>
                        <a:pt x="140113" y="28575"/>
                        <a:pt x="28575" y="87439"/>
                        <a:pt x="28575" y="142494"/>
                      </a:cubicBezTo>
                      <a:cubicBezTo>
                        <a:pt x="28575" y="197549"/>
                        <a:pt x="140113" y="256413"/>
                        <a:pt x="306134" y="256413"/>
                      </a:cubicBezTo>
                      <a:cubicBezTo>
                        <a:pt x="472154" y="256413"/>
                        <a:pt x="583692" y="197549"/>
                        <a:pt x="583692" y="142494"/>
                      </a:cubicBezTo>
                      <a:cubicBezTo>
                        <a:pt x="583692" y="87439"/>
                        <a:pt x="472154" y="28575"/>
                        <a:pt x="306134"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2854" name="Google Shape;2854;p20"/>
              <p:cNvSpPr/>
              <p:nvPr/>
            </p:nvSpPr>
            <p:spPr>
              <a:xfrm>
                <a:off x="1575054" y="5431059"/>
                <a:ext cx="76200" cy="808196"/>
              </a:xfrm>
              <a:custGeom>
                <a:avLst/>
                <a:gdLst/>
                <a:ahLst/>
                <a:cxnLst/>
                <a:rect l="l" t="t" r="r" b="b"/>
                <a:pathLst>
                  <a:path w="76200" h="808196" extrusionOk="0">
                    <a:moveTo>
                      <a:pt x="76200" y="0"/>
                    </a:moveTo>
                    <a:lnTo>
                      <a:pt x="76200" y="808196"/>
                    </a:lnTo>
                    <a:cubicBezTo>
                      <a:pt x="31433" y="788575"/>
                      <a:pt x="0" y="743712"/>
                      <a:pt x="0" y="691896"/>
                    </a:cubicBezTo>
                    <a:lnTo>
                      <a:pt x="0" y="366046"/>
                    </a:lnTo>
                    <a:lnTo>
                      <a:pt x="20098" y="366046"/>
                    </a:lnTo>
                    <a:lnTo>
                      <a:pt x="20098" y="104204"/>
                    </a:lnTo>
                    <a:lnTo>
                      <a:pt x="22574" y="104204"/>
                    </a:lnTo>
                    <a:lnTo>
                      <a:pt x="54197" y="38767"/>
                    </a:lnTo>
                    <a:lnTo>
                      <a:pt x="66675" y="12859"/>
                    </a:lnTo>
                    <a:cubicBezTo>
                      <a:pt x="69151" y="7811"/>
                      <a:pt x="72390" y="3524"/>
                      <a:pt x="76200" y="0"/>
                    </a:cubicBezTo>
                    <a:close/>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grpSp>
        <p:nvGrpSpPr>
          <p:cNvPr id="2855" name="Google Shape;2855;p20"/>
          <p:cNvGrpSpPr/>
          <p:nvPr/>
        </p:nvGrpSpPr>
        <p:grpSpPr>
          <a:xfrm>
            <a:off x="143349" y="2512633"/>
            <a:ext cx="588373" cy="915733"/>
            <a:chOff x="8127313" y="716372"/>
            <a:chExt cx="1477581" cy="1724761"/>
          </a:xfrm>
        </p:grpSpPr>
        <p:grpSp>
          <p:nvGrpSpPr>
            <p:cNvPr id="2856" name="Google Shape;2856;p20"/>
            <p:cNvGrpSpPr/>
            <p:nvPr/>
          </p:nvGrpSpPr>
          <p:grpSpPr>
            <a:xfrm flipH="1">
              <a:off x="8127313" y="730397"/>
              <a:ext cx="1477581" cy="1710736"/>
              <a:chOff x="8390004" y="456115"/>
              <a:chExt cx="904162" cy="1046834"/>
            </a:xfrm>
          </p:grpSpPr>
          <p:grpSp>
            <p:nvGrpSpPr>
              <p:cNvPr id="2857" name="Google Shape;2857;p20"/>
              <p:cNvGrpSpPr/>
              <p:nvPr/>
            </p:nvGrpSpPr>
            <p:grpSpPr>
              <a:xfrm>
                <a:off x="8390004" y="1344626"/>
                <a:ext cx="193429" cy="158323"/>
                <a:chOff x="8390004" y="1344626"/>
                <a:chExt cx="193429" cy="158323"/>
              </a:xfrm>
            </p:grpSpPr>
            <p:sp>
              <p:nvSpPr>
                <p:cNvPr id="2858" name="Google Shape;2858;p20"/>
                <p:cNvSpPr/>
                <p:nvPr/>
              </p:nvSpPr>
              <p:spPr>
                <a:xfrm>
                  <a:off x="8404193" y="1358836"/>
                  <a:ext cx="164687" cy="129825"/>
                </a:xfrm>
                <a:custGeom>
                  <a:avLst/>
                  <a:gdLst/>
                  <a:ahLst/>
                  <a:cxnLst/>
                  <a:rect l="l" t="t" r="r" b="b"/>
                  <a:pathLst>
                    <a:path w="164687" h="129825" extrusionOk="0">
                      <a:moveTo>
                        <a:pt x="94012" y="0"/>
                      </a:moveTo>
                      <a:lnTo>
                        <a:pt x="0" y="122396"/>
                      </a:lnTo>
                      <a:lnTo>
                        <a:pt x="106680" y="129826"/>
                      </a:lnTo>
                      <a:lnTo>
                        <a:pt x="164687" y="54292"/>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59" name="Google Shape;2859;p20"/>
                <p:cNvSpPr/>
                <p:nvPr/>
              </p:nvSpPr>
              <p:spPr>
                <a:xfrm>
                  <a:off x="8390004" y="1344626"/>
                  <a:ext cx="193429" cy="158323"/>
                </a:xfrm>
                <a:custGeom>
                  <a:avLst/>
                  <a:gdLst/>
                  <a:ahLst/>
                  <a:cxnLst/>
                  <a:rect l="l" t="t" r="r" b="b"/>
                  <a:pathLst>
                    <a:path w="193429" h="158323" extrusionOk="0">
                      <a:moveTo>
                        <a:pt x="120869" y="158323"/>
                      </a:moveTo>
                      <a:cubicBezTo>
                        <a:pt x="120488" y="158323"/>
                        <a:pt x="120202" y="158323"/>
                        <a:pt x="119916" y="158323"/>
                      </a:cubicBezTo>
                      <a:lnTo>
                        <a:pt x="13236" y="150894"/>
                      </a:lnTo>
                      <a:cubicBezTo>
                        <a:pt x="7998" y="150513"/>
                        <a:pt x="3330" y="147274"/>
                        <a:pt x="1235" y="142511"/>
                      </a:cubicBezTo>
                      <a:cubicBezTo>
                        <a:pt x="-861" y="137749"/>
                        <a:pt x="-289" y="132129"/>
                        <a:pt x="2950" y="127938"/>
                      </a:cubicBezTo>
                      <a:lnTo>
                        <a:pt x="97057" y="5542"/>
                      </a:lnTo>
                      <a:cubicBezTo>
                        <a:pt x="99343" y="2494"/>
                        <a:pt x="102771" y="589"/>
                        <a:pt x="106582" y="113"/>
                      </a:cubicBezTo>
                      <a:cubicBezTo>
                        <a:pt x="110296" y="-364"/>
                        <a:pt x="114106" y="684"/>
                        <a:pt x="117154" y="2970"/>
                      </a:cubicBezTo>
                      <a:lnTo>
                        <a:pt x="187830" y="57263"/>
                      </a:lnTo>
                      <a:cubicBezTo>
                        <a:pt x="194116" y="62025"/>
                        <a:pt x="195259" y="71074"/>
                        <a:pt x="190497" y="77265"/>
                      </a:cubicBezTo>
                      <a:lnTo>
                        <a:pt x="132394" y="152798"/>
                      </a:lnTo>
                      <a:cubicBezTo>
                        <a:pt x="129441" y="156227"/>
                        <a:pt x="125250" y="158323"/>
                        <a:pt x="120869" y="158323"/>
                      </a:cubicBezTo>
                      <a:close/>
                      <a:moveTo>
                        <a:pt x="41716" y="124128"/>
                      </a:moveTo>
                      <a:lnTo>
                        <a:pt x="114202" y="129177"/>
                      </a:lnTo>
                      <a:lnTo>
                        <a:pt x="158874" y="71074"/>
                      </a:lnTo>
                      <a:lnTo>
                        <a:pt x="110867" y="34117"/>
                      </a:lnTo>
                      <a:lnTo>
                        <a:pt x="41716" y="124128"/>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60" name="Google Shape;2860;p20"/>
              <p:cNvGrpSpPr/>
              <p:nvPr/>
            </p:nvGrpSpPr>
            <p:grpSpPr>
              <a:xfrm>
                <a:off x="8437418" y="1249718"/>
                <a:ext cx="235873" cy="221893"/>
                <a:chOff x="8437418" y="1249718"/>
                <a:chExt cx="235873" cy="221893"/>
              </a:xfrm>
            </p:grpSpPr>
            <p:sp>
              <p:nvSpPr>
                <p:cNvPr id="2861" name="Google Shape;2861;p20"/>
                <p:cNvSpPr/>
                <p:nvPr/>
              </p:nvSpPr>
              <p:spPr>
                <a:xfrm rot="-3144837">
                  <a:off x="8502712" y="1270078"/>
                  <a:ext cx="104782" cy="180987"/>
                </a:xfrm>
                <a:custGeom>
                  <a:avLst/>
                  <a:gdLst/>
                  <a:ahLst/>
                  <a:cxnLst/>
                  <a:rect l="l" t="t" r="r" b="b"/>
                  <a:pathLst>
                    <a:path w="104774" h="180973" extrusionOk="0">
                      <a:moveTo>
                        <a:pt x="0" y="0"/>
                      </a:moveTo>
                      <a:lnTo>
                        <a:pt x="104774" y="0"/>
                      </a:lnTo>
                      <a:lnTo>
                        <a:pt x="104774" y="180974"/>
                      </a:lnTo>
                      <a:lnTo>
                        <a:pt x="0" y="180974"/>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62" name="Google Shape;2862;p20"/>
                <p:cNvSpPr/>
                <p:nvPr/>
              </p:nvSpPr>
              <p:spPr>
                <a:xfrm>
                  <a:off x="8437418" y="1249718"/>
                  <a:ext cx="235873" cy="221893"/>
                </a:xfrm>
                <a:custGeom>
                  <a:avLst/>
                  <a:gdLst/>
                  <a:ahLst/>
                  <a:cxnLst/>
                  <a:rect l="l" t="t" r="r" b="b"/>
                  <a:pathLst>
                    <a:path w="235873" h="221893" extrusionOk="0">
                      <a:moveTo>
                        <a:pt x="157656" y="221893"/>
                      </a:moveTo>
                      <a:cubicBezTo>
                        <a:pt x="154608" y="221893"/>
                        <a:pt x="151560" y="220941"/>
                        <a:pt x="148989" y="218941"/>
                      </a:cubicBezTo>
                      <a:lnTo>
                        <a:pt x="5542" y="108641"/>
                      </a:lnTo>
                      <a:cubicBezTo>
                        <a:pt x="2494" y="106355"/>
                        <a:pt x="589" y="102926"/>
                        <a:pt x="113" y="99211"/>
                      </a:cubicBezTo>
                      <a:cubicBezTo>
                        <a:pt x="-363" y="95497"/>
                        <a:pt x="684" y="91687"/>
                        <a:pt x="2970" y="88639"/>
                      </a:cubicBezTo>
                      <a:lnTo>
                        <a:pt x="66883" y="5581"/>
                      </a:lnTo>
                      <a:cubicBezTo>
                        <a:pt x="71740" y="-706"/>
                        <a:pt x="80694" y="-1849"/>
                        <a:pt x="86885" y="3009"/>
                      </a:cubicBezTo>
                      <a:lnTo>
                        <a:pt x="230332" y="113308"/>
                      </a:lnTo>
                      <a:cubicBezTo>
                        <a:pt x="233380" y="115594"/>
                        <a:pt x="235285" y="119023"/>
                        <a:pt x="235761" y="122738"/>
                      </a:cubicBezTo>
                      <a:cubicBezTo>
                        <a:pt x="236237" y="126453"/>
                        <a:pt x="235190" y="130263"/>
                        <a:pt x="232904" y="133311"/>
                      </a:cubicBezTo>
                      <a:lnTo>
                        <a:pt x="168991" y="216369"/>
                      </a:lnTo>
                      <a:cubicBezTo>
                        <a:pt x="166133" y="219893"/>
                        <a:pt x="161847" y="221893"/>
                        <a:pt x="157656" y="221893"/>
                      </a:cubicBezTo>
                      <a:close/>
                      <a:moveTo>
                        <a:pt x="34212" y="94639"/>
                      </a:moveTo>
                      <a:lnTo>
                        <a:pt x="154989" y="187508"/>
                      </a:lnTo>
                      <a:lnTo>
                        <a:pt x="201471" y="127120"/>
                      </a:lnTo>
                      <a:lnTo>
                        <a:pt x="80694" y="34251"/>
                      </a:lnTo>
                      <a:lnTo>
                        <a:pt x="34212" y="94639"/>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2863" name="Google Shape;2863;p20"/>
              <p:cNvSpPr/>
              <p:nvPr/>
            </p:nvSpPr>
            <p:spPr>
              <a:xfrm>
                <a:off x="8403145" y="1357978"/>
                <a:ext cx="131254" cy="126301"/>
              </a:xfrm>
              <a:custGeom>
                <a:avLst/>
                <a:gdLst/>
                <a:ahLst/>
                <a:cxnLst/>
                <a:rect l="l" t="t" r="r" b="b"/>
                <a:pathLst>
                  <a:path w="131254" h="126301" extrusionOk="0">
                    <a:moveTo>
                      <a:pt x="131255" y="28480"/>
                    </a:moveTo>
                    <a:lnTo>
                      <a:pt x="56007" y="126302"/>
                    </a:lnTo>
                    <a:lnTo>
                      <a:pt x="0" y="122396"/>
                    </a:lnTo>
                    <a:lnTo>
                      <a:pt x="94202" y="0"/>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64" name="Google Shape;2864;p20"/>
              <p:cNvSpPr/>
              <p:nvPr/>
            </p:nvSpPr>
            <p:spPr>
              <a:xfrm rot="-3144837">
                <a:off x="8450770" y="1293300"/>
                <a:ext cx="104782" cy="66679"/>
              </a:xfrm>
              <a:custGeom>
                <a:avLst/>
                <a:gdLst/>
                <a:ahLst/>
                <a:cxnLst/>
                <a:rect l="l" t="t" r="r" b="b"/>
                <a:pathLst>
                  <a:path w="104774" h="66674" extrusionOk="0">
                    <a:moveTo>
                      <a:pt x="0" y="0"/>
                    </a:moveTo>
                    <a:lnTo>
                      <a:pt x="104774" y="0"/>
                    </a:lnTo>
                    <a:lnTo>
                      <a:pt x="104774" y="66675"/>
                    </a:lnTo>
                    <a:lnTo>
                      <a:pt x="0" y="66675"/>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nvGrpSpPr>
              <p:cNvPr id="2865" name="Google Shape;2865;p20"/>
              <p:cNvGrpSpPr/>
              <p:nvPr/>
            </p:nvGrpSpPr>
            <p:grpSpPr>
              <a:xfrm>
                <a:off x="8433011" y="1095392"/>
                <a:ext cx="388579" cy="353169"/>
                <a:chOff x="8433011" y="1095392"/>
                <a:chExt cx="388579" cy="353169"/>
              </a:xfrm>
            </p:grpSpPr>
            <p:sp>
              <p:nvSpPr>
                <p:cNvPr id="2866" name="Google Shape;2866;p20"/>
                <p:cNvSpPr/>
                <p:nvPr/>
              </p:nvSpPr>
              <p:spPr>
                <a:xfrm>
                  <a:off x="8447246" y="1109662"/>
                  <a:ext cx="360045" cy="324612"/>
                </a:xfrm>
                <a:custGeom>
                  <a:avLst/>
                  <a:gdLst/>
                  <a:ahLst/>
                  <a:cxnLst/>
                  <a:rect l="l" t="t" r="r" b="b"/>
                  <a:pathLst>
                    <a:path w="360045" h="324612" extrusionOk="0">
                      <a:moveTo>
                        <a:pt x="55150" y="0"/>
                      </a:moveTo>
                      <a:lnTo>
                        <a:pt x="0" y="149828"/>
                      </a:lnTo>
                      <a:lnTo>
                        <a:pt x="227267" y="324612"/>
                      </a:lnTo>
                      <a:lnTo>
                        <a:pt x="360045" y="234506"/>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67" name="Google Shape;2867;p20"/>
                <p:cNvSpPr/>
                <p:nvPr/>
              </p:nvSpPr>
              <p:spPr>
                <a:xfrm>
                  <a:off x="8433011" y="1095392"/>
                  <a:ext cx="388579" cy="353169"/>
                </a:xfrm>
                <a:custGeom>
                  <a:avLst/>
                  <a:gdLst/>
                  <a:ahLst/>
                  <a:cxnLst/>
                  <a:rect l="l" t="t" r="r" b="b"/>
                  <a:pathLst>
                    <a:path w="388579" h="353169" extrusionOk="0">
                      <a:moveTo>
                        <a:pt x="241502" y="353169"/>
                      </a:moveTo>
                      <a:cubicBezTo>
                        <a:pt x="238454" y="353169"/>
                        <a:pt x="235310" y="352217"/>
                        <a:pt x="232834" y="350217"/>
                      </a:cubicBezTo>
                      <a:lnTo>
                        <a:pt x="5567" y="175433"/>
                      </a:lnTo>
                      <a:cubicBezTo>
                        <a:pt x="614" y="171623"/>
                        <a:pt x="-1291" y="165051"/>
                        <a:pt x="900" y="159145"/>
                      </a:cubicBezTo>
                      <a:lnTo>
                        <a:pt x="56050" y="9317"/>
                      </a:lnTo>
                      <a:cubicBezTo>
                        <a:pt x="57574" y="5031"/>
                        <a:pt x="61098" y="1792"/>
                        <a:pt x="65479" y="554"/>
                      </a:cubicBezTo>
                      <a:cubicBezTo>
                        <a:pt x="69861" y="-684"/>
                        <a:pt x="74528" y="173"/>
                        <a:pt x="78148" y="2935"/>
                      </a:cubicBezTo>
                      <a:lnTo>
                        <a:pt x="383043" y="237441"/>
                      </a:lnTo>
                      <a:cubicBezTo>
                        <a:pt x="386663" y="240203"/>
                        <a:pt x="388758" y="244584"/>
                        <a:pt x="388568" y="249156"/>
                      </a:cubicBezTo>
                      <a:cubicBezTo>
                        <a:pt x="388473" y="253728"/>
                        <a:pt x="386091" y="258015"/>
                        <a:pt x="382281" y="260586"/>
                      </a:cubicBezTo>
                      <a:lnTo>
                        <a:pt x="249502" y="350693"/>
                      </a:lnTo>
                      <a:cubicBezTo>
                        <a:pt x="247121" y="352407"/>
                        <a:pt x="244264" y="353169"/>
                        <a:pt x="241502" y="353169"/>
                      </a:cubicBezTo>
                      <a:close/>
                      <a:moveTo>
                        <a:pt x="31285" y="159145"/>
                      </a:moveTo>
                      <a:lnTo>
                        <a:pt x="242073" y="321261"/>
                      </a:lnTo>
                      <a:lnTo>
                        <a:pt x="349991" y="248013"/>
                      </a:lnTo>
                      <a:lnTo>
                        <a:pt x="76147" y="37416"/>
                      </a:lnTo>
                      <a:lnTo>
                        <a:pt x="31285" y="159145"/>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68" name="Google Shape;2868;p20"/>
              <p:cNvGrpSpPr/>
              <p:nvPr/>
            </p:nvGrpSpPr>
            <p:grpSpPr>
              <a:xfrm>
                <a:off x="8457991" y="456115"/>
                <a:ext cx="836175" cy="922341"/>
                <a:chOff x="8457991" y="456115"/>
                <a:chExt cx="836175" cy="922341"/>
              </a:xfrm>
            </p:grpSpPr>
            <p:sp>
              <p:nvSpPr>
                <p:cNvPr id="2869" name="Google Shape;2869;p20"/>
                <p:cNvSpPr/>
                <p:nvPr/>
              </p:nvSpPr>
              <p:spPr>
                <a:xfrm>
                  <a:off x="8472298" y="470875"/>
                  <a:ext cx="807218" cy="893293"/>
                </a:xfrm>
                <a:custGeom>
                  <a:avLst/>
                  <a:gdLst/>
                  <a:ahLst/>
                  <a:cxnLst/>
                  <a:rect l="l" t="t" r="r" b="b"/>
                  <a:pathLst>
                    <a:path w="807218" h="893293" extrusionOk="0">
                      <a:moveTo>
                        <a:pt x="527017" y="680506"/>
                      </a:moveTo>
                      <a:lnTo>
                        <a:pt x="399573" y="880055"/>
                      </a:lnTo>
                      <a:cubicBezTo>
                        <a:pt x="388142" y="894914"/>
                        <a:pt x="366711" y="897676"/>
                        <a:pt x="351852" y="886246"/>
                      </a:cubicBezTo>
                      <a:lnTo>
                        <a:pt x="13239" y="625833"/>
                      </a:lnTo>
                      <a:cubicBezTo>
                        <a:pt x="-1620" y="614403"/>
                        <a:pt x="-4382" y="592972"/>
                        <a:pt x="7047" y="578112"/>
                      </a:cubicBezTo>
                      <a:lnTo>
                        <a:pt x="482345" y="60524"/>
                      </a:lnTo>
                      <a:cubicBezTo>
                        <a:pt x="547972" y="-10914"/>
                        <a:pt x="657319" y="-20343"/>
                        <a:pt x="734186" y="38807"/>
                      </a:cubicBezTo>
                      <a:lnTo>
                        <a:pt x="734186" y="38807"/>
                      </a:lnTo>
                      <a:cubicBezTo>
                        <a:pt x="811053" y="97957"/>
                        <a:pt x="830007" y="206066"/>
                        <a:pt x="777811" y="287791"/>
                      </a:cubicBezTo>
                      <a:lnTo>
                        <a:pt x="574642" y="606021"/>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70" name="Google Shape;2870;p20"/>
                <p:cNvSpPr/>
                <p:nvPr/>
              </p:nvSpPr>
              <p:spPr>
                <a:xfrm>
                  <a:off x="8457991" y="456115"/>
                  <a:ext cx="836175" cy="922341"/>
                </a:xfrm>
                <a:custGeom>
                  <a:avLst/>
                  <a:gdLst/>
                  <a:ahLst/>
                  <a:cxnLst/>
                  <a:rect l="l" t="t" r="r" b="b"/>
                  <a:pathLst>
                    <a:path w="836175" h="922341" extrusionOk="0">
                      <a:moveTo>
                        <a:pt x="386828" y="922342"/>
                      </a:moveTo>
                      <a:cubicBezTo>
                        <a:pt x="376541" y="922342"/>
                        <a:pt x="366159" y="919103"/>
                        <a:pt x="357396" y="912341"/>
                      </a:cubicBezTo>
                      <a:lnTo>
                        <a:pt x="18782" y="651927"/>
                      </a:lnTo>
                      <a:cubicBezTo>
                        <a:pt x="8590" y="644117"/>
                        <a:pt x="2018" y="632687"/>
                        <a:pt x="399" y="619828"/>
                      </a:cubicBezTo>
                      <a:cubicBezTo>
                        <a:pt x="-1221" y="606969"/>
                        <a:pt x="2113" y="594301"/>
                        <a:pt x="10019" y="584109"/>
                      </a:cubicBezTo>
                      <a:cubicBezTo>
                        <a:pt x="10305" y="583823"/>
                        <a:pt x="10495" y="583442"/>
                        <a:pt x="10781" y="583157"/>
                      </a:cubicBezTo>
                      <a:lnTo>
                        <a:pt x="486079" y="65568"/>
                      </a:lnTo>
                      <a:cubicBezTo>
                        <a:pt x="557230" y="-11965"/>
                        <a:pt x="673816" y="-21967"/>
                        <a:pt x="757160" y="42137"/>
                      </a:cubicBezTo>
                      <a:cubicBezTo>
                        <a:pt x="840599" y="106240"/>
                        <a:pt x="860792" y="221492"/>
                        <a:pt x="804118" y="310170"/>
                      </a:cubicBezTo>
                      <a:lnTo>
                        <a:pt x="600950" y="628400"/>
                      </a:lnTo>
                      <a:cubicBezTo>
                        <a:pt x="596664" y="635068"/>
                        <a:pt x="587805" y="636973"/>
                        <a:pt x="581233" y="632782"/>
                      </a:cubicBezTo>
                      <a:cubicBezTo>
                        <a:pt x="574566" y="628496"/>
                        <a:pt x="572660" y="619733"/>
                        <a:pt x="576851" y="613065"/>
                      </a:cubicBezTo>
                      <a:lnTo>
                        <a:pt x="780020" y="294835"/>
                      </a:lnTo>
                      <a:cubicBezTo>
                        <a:pt x="828597" y="218730"/>
                        <a:pt x="811262" y="119861"/>
                        <a:pt x="739729" y="64806"/>
                      </a:cubicBezTo>
                      <a:cubicBezTo>
                        <a:pt x="668196" y="9752"/>
                        <a:pt x="568184" y="18419"/>
                        <a:pt x="507128" y="84904"/>
                      </a:cubicBezTo>
                      <a:lnTo>
                        <a:pt x="32307" y="601921"/>
                      </a:lnTo>
                      <a:cubicBezTo>
                        <a:pt x="29355" y="606017"/>
                        <a:pt x="28116" y="610970"/>
                        <a:pt x="28688" y="616113"/>
                      </a:cubicBezTo>
                      <a:cubicBezTo>
                        <a:pt x="29355" y="621352"/>
                        <a:pt x="32022" y="626019"/>
                        <a:pt x="36213" y="629258"/>
                      </a:cubicBezTo>
                      <a:lnTo>
                        <a:pt x="374827" y="889671"/>
                      </a:lnTo>
                      <a:cubicBezTo>
                        <a:pt x="383303" y="896243"/>
                        <a:pt x="395496" y="894719"/>
                        <a:pt x="402259" y="886433"/>
                      </a:cubicBezTo>
                      <a:lnTo>
                        <a:pt x="529226" y="687551"/>
                      </a:lnTo>
                      <a:cubicBezTo>
                        <a:pt x="533513" y="680883"/>
                        <a:pt x="542371" y="678978"/>
                        <a:pt x="548943" y="683169"/>
                      </a:cubicBezTo>
                      <a:cubicBezTo>
                        <a:pt x="555611" y="687455"/>
                        <a:pt x="557516" y="696218"/>
                        <a:pt x="553325" y="702886"/>
                      </a:cubicBezTo>
                      <a:lnTo>
                        <a:pt x="425880" y="902435"/>
                      </a:lnTo>
                      <a:cubicBezTo>
                        <a:pt x="425690" y="902816"/>
                        <a:pt x="425404" y="903101"/>
                        <a:pt x="425118" y="903482"/>
                      </a:cubicBezTo>
                      <a:cubicBezTo>
                        <a:pt x="415689" y="915865"/>
                        <a:pt x="401401" y="922342"/>
                        <a:pt x="386828" y="922342"/>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71" name="Google Shape;2871;p20"/>
              <p:cNvGrpSpPr/>
              <p:nvPr/>
            </p:nvGrpSpPr>
            <p:grpSpPr>
              <a:xfrm>
                <a:off x="9017765" y="1062485"/>
                <a:ext cx="43394" cy="51843"/>
                <a:chOff x="9017765" y="1062485"/>
                <a:chExt cx="43394" cy="51843"/>
              </a:xfrm>
            </p:grpSpPr>
            <p:sp>
              <p:nvSpPr>
                <p:cNvPr id="2872" name="Google Shape;2872;p20"/>
                <p:cNvSpPr/>
                <p:nvPr/>
              </p:nvSpPr>
              <p:spPr>
                <a:xfrm>
                  <a:off x="9032081" y="1076800"/>
                  <a:ext cx="14858" cy="23240"/>
                </a:xfrm>
                <a:custGeom>
                  <a:avLst/>
                  <a:gdLst/>
                  <a:ahLst/>
                  <a:cxnLst/>
                  <a:rect l="l" t="t" r="r" b="b"/>
                  <a:pathLst>
                    <a:path w="14858" h="23240" extrusionOk="0">
                      <a:moveTo>
                        <a:pt x="14859" y="0"/>
                      </a:moveTo>
                      <a:lnTo>
                        <a:pt x="0" y="23241"/>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73" name="Google Shape;2873;p20"/>
                <p:cNvSpPr/>
                <p:nvPr/>
              </p:nvSpPr>
              <p:spPr>
                <a:xfrm>
                  <a:off x="9017765" y="1062485"/>
                  <a:ext cx="43394" cy="51843"/>
                </a:xfrm>
                <a:custGeom>
                  <a:avLst/>
                  <a:gdLst/>
                  <a:ahLst/>
                  <a:cxnLst/>
                  <a:rect l="l" t="t" r="r" b="b"/>
                  <a:pathLst>
                    <a:path w="43394" h="51843" extrusionOk="0">
                      <a:moveTo>
                        <a:pt x="14315" y="51844"/>
                      </a:moveTo>
                      <a:cubicBezTo>
                        <a:pt x="11648" y="51844"/>
                        <a:pt x="8981" y="51082"/>
                        <a:pt x="6600" y="49558"/>
                      </a:cubicBezTo>
                      <a:cubicBezTo>
                        <a:pt x="-67" y="45272"/>
                        <a:pt x="-1973" y="36508"/>
                        <a:pt x="2218" y="29841"/>
                      </a:cubicBezTo>
                      <a:lnTo>
                        <a:pt x="17077" y="6600"/>
                      </a:lnTo>
                      <a:cubicBezTo>
                        <a:pt x="21364" y="-68"/>
                        <a:pt x="30127" y="-1973"/>
                        <a:pt x="36794" y="2218"/>
                      </a:cubicBezTo>
                      <a:cubicBezTo>
                        <a:pt x="43462" y="6505"/>
                        <a:pt x="45367" y="15268"/>
                        <a:pt x="41176" y="21935"/>
                      </a:cubicBezTo>
                      <a:lnTo>
                        <a:pt x="26317" y="45176"/>
                      </a:lnTo>
                      <a:cubicBezTo>
                        <a:pt x="23650" y="49558"/>
                        <a:pt x="18983" y="51844"/>
                        <a:pt x="14315" y="51844"/>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74" name="Google Shape;2874;p20"/>
              <p:cNvGrpSpPr/>
              <p:nvPr/>
            </p:nvGrpSpPr>
            <p:grpSpPr>
              <a:xfrm>
                <a:off x="8715085" y="603328"/>
                <a:ext cx="436817" cy="522335"/>
                <a:chOff x="8715085" y="603328"/>
                <a:chExt cx="436817" cy="522335"/>
              </a:xfrm>
            </p:grpSpPr>
            <p:sp>
              <p:nvSpPr>
                <p:cNvPr id="2875" name="Google Shape;2875;p20"/>
                <p:cNvSpPr/>
                <p:nvPr/>
              </p:nvSpPr>
              <p:spPr>
                <a:xfrm>
                  <a:off x="8729477" y="617605"/>
                  <a:ext cx="408231" cy="493699"/>
                </a:xfrm>
                <a:custGeom>
                  <a:avLst/>
                  <a:gdLst/>
                  <a:ahLst/>
                  <a:cxnLst/>
                  <a:rect l="l" t="t" r="r" b="b"/>
                  <a:pathLst>
                    <a:path w="408231" h="493699" extrusionOk="0">
                      <a:moveTo>
                        <a:pt x="24093" y="480912"/>
                      </a:moveTo>
                      <a:lnTo>
                        <a:pt x="24093" y="480912"/>
                      </a:lnTo>
                      <a:cubicBezTo>
                        <a:pt x="-2863" y="460148"/>
                        <a:pt x="-8006" y="421095"/>
                        <a:pt x="12759" y="394044"/>
                      </a:cubicBezTo>
                      <a:lnTo>
                        <a:pt x="297270" y="24093"/>
                      </a:lnTo>
                      <a:cubicBezTo>
                        <a:pt x="318035" y="-2862"/>
                        <a:pt x="357087" y="-8006"/>
                        <a:pt x="384138" y="12759"/>
                      </a:cubicBezTo>
                      <a:lnTo>
                        <a:pt x="384138" y="12759"/>
                      </a:lnTo>
                      <a:cubicBezTo>
                        <a:pt x="411094" y="33523"/>
                        <a:pt x="416237" y="72576"/>
                        <a:pt x="395473" y="99627"/>
                      </a:cubicBezTo>
                      <a:lnTo>
                        <a:pt x="110961" y="469578"/>
                      </a:lnTo>
                      <a:cubicBezTo>
                        <a:pt x="90102" y="496629"/>
                        <a:pt x="51049" y="501677"/>
                        <a:pt x="24093" y="480912"/>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76" name="Google Shape;2876;p20"/>
                <p:cNvSpPr/>
                <p:nvPr/>
              </p:nvSpPr>
              <p:spPr>
                <a:xfrm>
                  <a:off x="8715085" y="603328"/>
                  <a:ext cx="436817" cy="522335"/>
                </a:xfrm>
                <a:custGeom>
                  <a:avLst/>
                  <a:gdLst/>
                  <a:ahLst/>
                  <a:cxnLst/>
                  <a:rect l="l" t="t" r="r" b="b"/>
                  <a:pathLst>
                    <a:path w="436817" h="522335" extrusionOk="0">
                      <a:moveTo>
                        <a:pt x="76108" y="522336"/>
                      </a:moveTo>
                      <a:cubicBezTo>
                        <a:pt x="59916" y="522336"/>
                        <a:pt x="43533" y="517192"/>
                        <a:pt x="29722" y="506524"/>
                      </a:cubicBezTo>
                      <a:cubicBezTo>
                        <a:pt x="-3616" y="480902"/>
                        <a:pt x="-9807" y="432991"/>
                        <a:pt x="15720" y="399654"/>
                      </a:cubicBezTo>
                      <a:lnTo>
                        <a:pt x="300231" y="29703"/>
                      </a:lnTo>
                      <a:cubicBezTo>
                        <a:pt x="325854" y="-3635"/>
                        <a:pt x="373765" y="-9826"/>
                        <a:pt x="407102" y="15796"/>
                      </a:cubicBezTo>
                      <a:cubicBezTo>
                        <a:pt x="423200" y="28179"/>
                        <a:pt x="433486" y="46086"/>
                        <a:pt x="436153" y="66374"/>
                      </a:cubicBezTo>
                      <a:cubicBezTo>
                        <a:pt x="438820" y="86662"/>
                        <a:pt x="433391" y="106569"/>
                        <a:pt x="421104" y="122667"/>
                      </a:cubicBezTo>
                      <a:lnTo>
                        <a:pt x="136592" y="492618"/>
                      </a:lnTo>
                      <a:cubicBezTo>
                        <a:pt x="121638" y="512049"/>
                        <a:pt x="98968" y="522336"/>
                        <a:pt x="76108" y="522336"/>
                      </a:cubicBezTo>
                      <a:close/>
                      <a:moveTo>
                        <a:pt x="360810" y="28560"/>
                      </a:moveTo>
                      <a:cubicBezTo>
                        <a:pt x="346523" y="28560"/>
                        <a:pt x="332331" y="34941"/>
                        <a:pt x="322996" y="47133"/>
                      </a:cubicBezTo>
                      <a:lnTo>
                        <a:pt x="38485" y="417084"/>
                      </a:lnTo>
                      <a:cubicBezTo>
                        <a:pt x="22483" y="437944"/>
                        <a:pt x="26388" y="467853"/>
                        <a:pt x="47247" y="483855"/>
                      </a:cubicBezTo>
                      <a:lnTo>
                        <a:pt x="47247" y="483855"/>
                      </a:lnTo>
                      <a:cubicBezTo>
                        <a:pt x="57249" y="491570"/>
                        <a:pt x="69726" y="494904"/>
                        <a:pt x="82395" y="493284"/>
                      </a:cubicBezTo>
                      <a:cubicBezTo>
                        <a:pt x="95063" y="491665"/>
                        <a:pt x="106303" y="485188"/>
                        <a:pt x="114018" y="475187"/>
                      </a:cubicBezTo>
                      <a:lnTo>
                        <a:pt x="398530" y="105236"/>
                      </a:lnTo>
                      <a:cubicBezTo>
                        <a:pt x="406245" y="95235"/>
                        <a:pt x="409578" y="82757"/>
                        <a:pt x="407959" y="70089"/>
                      </a:cubicBezTo>
                      <a:cubicBezTo>
                        <a:pt x="406340" y="57420"/>
                        <a:pt x="399863" y="46181"/>
                        <a:pt x="389862" y="38466"/>
                      </a:cubicBezTo>
                      <a:cubicBezTo>
                        <a:pt x="381099" y="31798"/>
                        <a:pt x="370907" y="28560"/>
                        <a:pt x="360810" y="28560"/>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2877" name="Google Shape;2877;p20"/>
              <p:cNvSpPr/>
              <p:nvPr/>
            </p:nvSpPr>
            <p:spPr>
              <a:xfrm>
                <a:off x="8435816" y="1106899"/>
                <a:ext cx="115538" cy="196310"/>
              </a:xfrm>
              <a:custGeom>
                <a:avLst/>
                <a:gdLst/>
                <a:ahLst/>
                <a:cxnLst/>
                <a:rect l="l" t="t" r="r" b="b"/>
                <a:pathLst>
                  <a:path w="115538" h="196310" extrusionOk="0">
                    <a:moveTo>
                      <a:pt x="60388" y="196310"/>
                    </a:moveTo>
                    <a:lnTo>
                      <a:pt x="0" y="149828"/>
                    </a:lnTo>
                    <a:lnTo>
                      <a:pt x="55150" y="0"/>
                    </a:lnTo>
                    <a:lnTo>
                      <a:pt x="115538" y="46387"/>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78" name="Google Shape;2878;p20"/>
              <p:cNvSpPr/>
              <p:nvPr/>
            </p:nvSpPr>
            <p:spPr>
              <a:xfrm>
                <a:off x="8466611" y="460493"/>
                <a:ext cx="768161" cy="683935"/>
              </a:xfrm>
              <a:custGeom>
                <a:avLst/>
                <a:gdLst/>
                <a:ahLst/>
                <a:cxnLst/>
                <a:rect l="l" t="t" r="r" b="b"/>
                <a:pathLst>
                  <a:path w="768161" h="683935" extrusionOk="0">
                    <a:moveTo>
                      <a:pt x="768162" y="72716"/>
                    </a:moveTo>
                    <a:cubicBezTo>
                      <a:pt x="697010" y="42617"/>
                      <a:pt x="612332" y="59190"/>
                      <a:pt x="557850" y="118626"/>
                    </a:cubicBezTo>
                    <a:lnTo>
                      <a:pt x="82552" y="636215"/>
                    </a:lnTo>
                    <a:cubicBezTo>
                      <a:pt x="71122" y="651074"/>
                      <a:pt x="73884" y="672600"/>
                      <a:pt x="88743" y="683935"/>
                    </a:cubicBezTo>
                    <a:lnTo>
                      <a:pt x="13210" y="625833"/>
                    </a:lnTo>
                    <a:cubicBezTo>
                      <a:pt x="-1554" y="614498"/>
                      <a:pt x="-4411" y="592971"/>
                      <a:pt x="7019" y="578113"/>
                    </a:cubicBezTo>
                    <a:lnTo>
                      <a:pt x="482316" y="60524"/>
                    </a:lnTo>
                    <a:cubicBezTo>
                      <a:pt x="547943" y="-10914"/>
                      <a:pt x="657291" y="-20343"/>
                      <a:pt x="734157" y="38807"/>
                    </a:cubicBezTo>
                    <a:cubicBezTo>
                      <a:pt x="747207" y="48808"/>
                      <a:pt x="758637" y="60143"/>
                      <a:pt x="768162" y="72716"/>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79" name="Google Shape;2879;p20"/>
              <p:cNvSpPr/>
              <p:nvPr/>
            </p:nvSpPr>
            <p:spPr>
              <a:xfrm>
                <a:off x="8725685" y="613189"/>
                <a:ext cx="390596" cy="484128"/>
              </a:xfrm>
              <a:custGeom>
                <a:avLst/>
                <a:gdLst/>
                <a:ahLst/>
                <a:cxnLst/>
                <a:rect l="l" t="t" r="r" b="b"/>
                <a:pathLst>
                  <a:path w="390596" h="484128" extrusionOk="0">
                    <a:moveTo>
                      <a:pt x="44172" y="483995"/>
                    </a:moveTo>
                    <a:cubicBezTo>
                      <a:pt x="33695" y="484757"/>
                      <a:pt x="23789" y="482280"/>
                      <a:pt x="15788" y="476089"/>
                    </a:cubicBezTo>
                    <a:cubicBezTo>
                      <a:pt x="-5167" y="459992"/>
                      <a:pt x="-5262" y="424845"/>
                      <a:pt x="15502" y="397794"/>
                    </a:cubicBezTo>
                    <a:lnTo>
                      <a:pt x="300014" y="27843"/>
                    </a:lnTo>
                    <a:cubicBezTo>
                      <a:pt x="320779" y="792"/>
                      <a:pt x="354878" y="-8067"/>
                      <a:pt x="375738" y="8031"/>
                    </a:cubicBezTo>
                    <a:cubicBezTo>
                      <a:pt x="383739" y="14222"/>
                      <a:pt x="388692" y="23175"/>
                      <a:pt x="390597" y="33462"/>
                    </a:cubicBezTo>
                    <a:cubicBezTo>
                      <a:pt x="373833" y="34796"/>
                      <a:pt x="356021" y="44511"/>
                      <a:pt x="343257" y="61180"/>
                    </a:cubicBezTo>
                    <a:lnTo>
                      <a:pt x="58746" y="431131"/>
                    </a:lnTo>
                    <a:cubicBezTo>
                      <a:pt x="45982" y="447705"/>
                      <a:pt x="41125" y="467421"/>
                      <a:pt x="44172" y="48399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80" name="Google Shape;2880;p20"/>
            <p:cNvGrpSpPr/>
            <p:nvPr/>
          </p:nvGrpSpPr>
          <p:grpSpPr>
            <a:xfrm flipH="1">
              <a:off x="8127313" y="716372"/>
              <a:ext cx="1477581" cy="1710736"/>
              <a:chOff x="8390004" y="456115"/>
              <a:chExt cx="904162" cy="1046834"/>
            </a:xfrm>
          </p:grpSpPr>
          <p:grpSp>
            <p:nvGrpSpPr>
              <p:cNvPr id="2881" name="Google Shape;2881;p20"/>
              <p:cNvGrpSpPr/>
              <p:nvPr/>
            </p:nvGrpSpPr>
            <p:grpSpPr>
              <a:xfrm>
                <a:off x="8390004" y="1344626"/>
                <a:ext cx="193429" cy="158323"/>
                <a:chOff x="8390004" y="1344626"/>
                <a:chExt cx="193429" cy="158323"/>
              </a:xfrm>
            </p:grpSpPr>
            <p:sp>
              <p:nvSpPr>
                <p:cNvPr id="2882" name="Google Shape;2882;p20"/>
                <p:cNvSpPr/>
                <p:nvPr/>
              </p:nvSpPr>
              <p:spPr>
                <a:xfrm>
                  <a:off x="8404193" y="1358836"/>
                  <a:ext cx="164687" cy="129825"/>
                </a:xfrm>
                <a:custGeom>
                  <a:avLst/>
                  <a:gdLst/>
                  <a:ahLst/>
                  <a:cxnLst/>
                  <a:rect l="l" t="t" r="r" b="b"/>
                  <a:pathLst>
                    <a:path w="164687" h="129825" extrusionOk="0">
                      <a:moveTo>
                        <a:pt x="94012" y="0"/>
                      </a:moveTo>
                      <a:lnTo>
                        <a:pt x="0" y="122396"/>
                      </a:lnTo>
                      <a:lnTo>
                        <a:pt x="106680" y="129826"/>
                      </a:lnTo>
                      <a:lnTo>
                        <a:pt x="164687" y="54292"/>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83" name="Google Shape;2883;p20"/>
                <p:cNvSpPr/>
                <p:nvPr/>
              </p:nvSpPr>
              <p:spPr>
                <a:xfrm>
                  <a:off x="8390004" y="1344626"/>
                  <a:ext cx="193429" cy="158323"/>
                </a:xfrm>
                <a:custGeom>
                  <a:avLst/>
                  <a:gdLst/>
                  <a:ahLst/>
                  <a:cxnLst/>
                  <a:rect l="l" t="t" r="r" b="b"/>
                  <a:pathLst>
                    <a:path w="193429" h="158323" extrusionOk="0">
                      <a:moveTo>
                        <a:pt x="120869" y="158323"/>
                      </a:moveTo>
                      <a:cubicBezTo>
                        <a:pt x="120488" y="158323"/>
                        <a:pt x="120202" y="158323"/>
                        <a:pt x="119916" y="158323"/>
                      </a:cubicBezTo>
                      <a:lnTo>
                        <a:pt x="13236" y="150894"/>
                      </a:lnTo>
                      <a:cubicBezTo>
                        <a:pt x="7998" y="150513"/>
                        <a:pt x="3330" y="147274"/>
                        <a:pt x="1235" y="142511"/>
                      </a:cubicBezTo>
                      <a:cubicBezTo>
                        <a:pt x="-861" y="137749"/>
                        <a:pt x="-289" y="132129"/>
                        <a:pt x="2950" y="127938"/>
                      </a:cubicBezTo>
                      <a:lnTo>
                        <a:pt x="97057" y="5542"/>
                      </a:lnTo>
                      <a:cubicBezTo>
                        <a:pt x="99343" y="2494"/>
                        <a:pt x="102771" y="589"/>
                        <a:pt x="106582" y="113"/>
                      </a:cubicBezTo>
                      <a:cubicBezTo>
                        <a:pt x="110296" y="-364"/>
                        <a:pt x="114106" y="684"/>
                        <a:pt x="117154" y="2970"/>
                      </a:cubicBezTo>
                      <a:lnTo>
                        <a:pt x="187830" y="57263"/>
                      </a:lnTo>
                      <a:cubicBezTo>
                        <a:pt x="194116" y="62025"/>
                        <a:pt x="195259" y="71074"/>
                        <a:pt x="190497" y="77265"/>
                      </a:cubicBezTo>
                      <a:lnTo>
                        <a:pt x="132394" y="152798"/>
                      </a:lnTo>
                      <a:cubicBezTo>
                        <a:pt x="129441" y="156227"/>
                        <a:pt x="125250" y="158323"/>
                        <a:pt x="120869" y="158323"/>
                      </a:cubicBezTo>
                      <a:close/>
                      <a:moveTo>
                        <a:pt x="41716" y="124128"/>
                      </a:moveTo>
                      <a:lnTo>
                        <a:pt x="114202" y="129177"/>
                      </a:lnTo>
                      <a:lnTo>
                        <a:pt x="158874" y="71074"/>
                      </a:lnTo>
                      <a:lnTo>
                        <a:pt x="110867" y="34117"/>
                      </a:lnTo>
                      <a:lnTo>
                        <a:pt x="41716" y="124128"/>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84" name="Google Shape;2884;p20"/>
              <p:cNvGrpSpPr/>
              <p:nvPr/>
            </p:nvGrpSpPr>
            <p:grpSpPr>
              <a:xfrm>
                <a:off x="8437418" y="1249718"/>
                <a:ext cx="235873" cy="221893"/>
                <a:chOff x="8437418" y="1249718"/>
                <a:chExt cx="235873" cy="221893"/>
              </a:xfrm>
            </p:grpSpPr>
            <p:sp>
              <p:nvSpPr>
                <p:cNvPr id="2885" name="Google Shape;2885;p20"/>
                <p:cNvSpPr/>
                <p:nvPr/>
              </p:nvSpPr>
              <p:spPr>
                <a:xfrm rot="-3144837">
                  <a:off x="8502712" y="1270078"/>
                  <a:ext cx="104782" cy="180987"/>
                </a:xfrm>
                <a:custGeom>
                  <a:avLst/>
                  <a:gdLst/>
                  <a:ahLst/>
                  <a:cxnLst/>
                  <a:rect l="l" t="t" r="r" b="b"/>
                  <a:pathLst>
                    <a:path w="104774" h="180973" extrusionOk="0">
                      <a:moveTo>
                        <a:pt x="0" y="0"/>
                      </a:moveTo>
                      <a:lnTo>
                        <a:pt x="104774" y="0"/>
                      </a:lnTo>
                      <a:lnTo>
                        <a:pt x="104774" y="180974"/>
                      </a:lnTo>
                      <a:lnTo>
                        <a:pt x="0" y="180974"/>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86" name="Google Shape;2886;p20"/>
                <p:cNvSpPr/>
                <p:nvPr/>
              </p:nvSpPr>
              <p:spPr>
                <a:xfrm>
                  <a:off x="8437418" y="1249718"/>
                  <a:ext cx="235873" cy="221893"/>
                </a:xfrm>
                <a:custGeom>
                  <a:avLst/>
                  <a:gdLst/>
                  <a:ahLst/>
                  <a:cxnLst/>
                  <a:rect l="l" t="t" r="r" b="b"/>
                  <a:pathLst>
                    <a:path w="235873" h="221893" extrusionOk="0">
                      <a:moveTo>
                        <a:pt x="157656" y="221893"/>
                      </a:moveTo>
                      <a:cubicBezTo>
                        <a:pt x="154608" y="221893"/>
                        <a:pt x="151560" y="220941"/>
                        <a:pt x="148989" y="218941"/>
                      </a:cubicBezTo>
                      <a:lnTo>
                        <a:pt x="5542" y="108641"/>
                      </a:lnTo>
                      <a:cubicBezTo>
                        <a:pt x="2494" y="106355"/>
                        <a:pt x="589" y="102926"/>
                        <a:pt x="113" y="99211"/>
                      </a:cubicBezTo>
                      <a:cubicBezTo>
                        <a:pt x="-363" y="95497"/>
                        <a:pt x="684" y="91687"/>
                        <a:pt x="2970" y="88639"/>
                      </a:cubicBezTo>
                      <a:lnTo>
                        <a:pt x="66883" y="5581"/>
                      </a:lnTo>
                      <a:cubicBezTo>
                        <a:pt x="71740" y="-706"/>
                        <a:pt x="80694" y="-1849"/>
                        <a:pt x="86885" y="3009"/>
                      </a:cubicBezTo>
                      <a:lnTo>
                        <a:pt x="230332" y="113308"/>
                      </a:lnTo>
                      <a:cubicBezTo>
                        <a:pt x="233380" y="115594"/>
                        <a:pt x="235285" y="119023"/>
                        <a:pt x="235761" y="122738"/>
                      </a:cubicBezTo>
                      <a:cubicBezTo>
                        <a:pt x="236237" y="126453"/>
                        <a:pt x="235190" y="130263"/>
                        <a:pt x="232904" y="133311"/>
                      </a:cubicBezTo>
                      <a:lnTo>
                        <a:pt x="168991" y="216369"/>
                      </a:lnTo>
                      <a:cubicBezTo>
                        <a:pt x="166133" y="219893"/>
                        <a:pt x="161847" y="221893"/>
                        <a:pt x="157656" y="221893"/>
                      </a:cubicBezTo>
                      <a:close/>
                      <a:moveTo>
                        <a:pt x="34212" y="94639"/>
                      </a:moveTo>
                      <a:lnTo>
                        <a:pt x="154989" y="187508"/>
                      </a:lnTo>
                      <a:lnTo>
                        <a:pt x="201471" y="127120"/>
                      </a:lnTo>
                      <a:lnTo>
                        <a:pt x="80694" y="34251"/>
                      </a:lnTo>
                      <a:lnTo>
                        <a:pt x="34212" y="94639"/>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2887" name="Google Shape;2887;p20"/>
              <p:cNvSpPr/>
              <p:nvPr/>
            </p:nvSpPr>
            <p:spPr>
              <a:xfrm>
                <a:off x="8403145" y="1357978"/>
                <a:ext cx="131254" cy="126301"/>
              </a:xfrm>
              <a:custGeom>
                <a:avLst/>
                <a:gdLst/>
                <a:ahLst/>
                <a:cxnLst/>
                <a:rect l="l" t="t" r="r" b="b"/>
                <a:pathLst>
                  <a:path w="131254" h="126301" extrusionOk="0">
                    <a:moveTo>
                      <a:pt x="131255" y="28480"/>
                    </a:moveTo>
                    <a:lnTo>
                      <a:pt x="56007" y="126302"/>
                    </a:lnTo>
                    <a:lnTo>
                      <a:pt x="0" y="122396"/>
                    </a:lnTo>
                    <a:lnTo>
                      <a:pt x="94202" y="0"/>
                    </a:lnTo>
                    <a:close/>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88" name="Google Shape;2888;p20"/>
              <p:cNvSpPr/>
              <p:nvPr/>
            </p:nvSpPr>
            <p:spPr>
              <a:xfrm rot="-3144837">
                <a:off x="8450770" y="1293300"/>
                <a:ext cx="104782" cy="66679"/>
              </a:xfrm>
              <a:custGeom>
                <a:avLst/>
                <a:gdLst/>
                <a:ahLst/>
                <a:cxnLst/>
                <a:rect l="l" t="t" r="r" b="b"/>
                <a:pathLst>
                  <a:path w="104774" h="66674" extrusionOk="0">
                    <a:moveTo>
                      <a:pt x="0" y="0"/>
                    </a:moveTo>
                    <a:lnTo>
                      <a:pt x="104774" y="0"/>
                    </a:lnTo>
                    <a:lnTo>
                      <a:pt x="104774" y="66675"/>
                    </a:lnTo>
                    <a:lnTo>
                      <a:pt x="0" y="66675"/>
                    </a:lnTo>
                    <a:close/>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nvGrpSpPr>
              <p:cNvPr id="2889" name="Google Shape;2889;p20"/>
              <p:cNvGrpSpPr/>
              <p:nvPr/>
            </p:nvGrpSpPr>
            <p:grpSpPr>
              <a:xfrm>
                <a:off x="8433011" y="1095392"/>
                <a:ext cx="388579" cy="353169"/>
                <a:chOff x="8433011" y="1095392"/>
                <a:chExt cx="388579" cy="353169"/>
              </a:xfrm>
            </p:grpSpPr>
            <p:sp>
              <p:nvSpPr>
                <p:cNvPr id="2890" name="Google Shape;2890;p20"/>
                <p:cNvSpPr/>
                <p:nvPr/>
              </p:nvSpPr>
              <p:spPr>
                <a:xfrm>
                  <a:off x="8447246" y="1109662"/>
                  <a:ext cx="360045" cy="324612"/>
                </a:xfrm>
                <a:custGeom>
                  <a:avLst/>
                  <a:gdLst/>
                  <a:ahLst/>
                  <a:cxnLst/>
                  <a:rect l="l" t="t" r="r" b="b"/>
                  <a:pathLst>
                    <a:path w="360045" h="324612" extrusionOk="0">
                      <a:moveTo>
                        <a:pt x="55150" y="0"/>
                      </a:moveTo>
                      <a:lnTo>
                        <a:pt x="0" y="149828"/>
                      </a:lnTo>
                      <a:lnTo>
                        <a:pt x="227267" y="324612"/>
                      </a:lnTo>
                      <a:lnTo>
                        <a:pt x="360045" y="234506"/>
                      </a:lnTo>
                      <a:close/>
                    </a:path>
                  </a:pathLst>
                </a:custGeom>
                <a:solidFill>
                  <a:srgbClr val="4F4F4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91" name="Google Shape;2891;p20"/>
                <p:cNvSpPr/>
                <p:nvPr/>
              </p:nvSpPr>
              <p:spPr>
                <a:xfrm>
                  <a:off x="8433011" y="1095392"/>
                  <a:ext cx="388579" cy="353169"/>
                </a:xfrm>
                <a:custGeom>
                  <a:avLst/>
                  <a:gdLst/>
                  <a:ahLst/>
                  <a:cxnLst/>
                  <a:rect l="l" t="t" r="r" b="b"/>
                  <a:pathLst>
                    <a:path w="388579" h="353169" extrusionOk="0">
                      <a:moveTo>
                        <a:pt x="241502" y="353169"/>
                      </a:moveTo>
                      <a:cubicBezTo>
                        <a:pt x="238454" y="353169"/>
                        <a:pt x="235310" y="352217"/>
                        <a:pt x="232834" y="350217"/>
                      </a:cubicBezTo>
                      <a:lnTo>
                        <a:pt x="5567" y="175433"/>
                      </a:lnTo>
                      <a:cubicBezTo>
                        <a:pt x="614" y="171623"/>
                        <a:pt x="-1291" y="165051"/>
                        <a:pt x="900" y="159145"/>
                      </a:cubicBezTo>
                      <a:lnTo>
                        <a:pt x="56050" y="9317"/>
                      </a:lnTo>
                      <a:cubicBezTo>
                        <a:pt x="57574" y="5031"/>
                        <a:pt x="61098" y="1792"/>
                        <a:pt x="65479" y="554"/>
                      </a:cubicBezTo>
                      <a:cubicBezTo>
                        <a:pt x="69861" y="-684"/>
                        <a:pt x="74528" y="173"/>
                        <a:pt x="78148" y="2935"/>
                      </a:cubicBezTo>
                      <a:lnTo>
                        <a:pt x="383043" y="237441"/>
                      </a:lnTo>
                      <a:cubicBezTo>
                        <a:pt x="386663" y="240203"/>
                        <a:pt x="388758" y="244584"/>
                        <a:pt x="388568" y="249156"/>
                      </a:cubicBezTo>
                      <a:cubicBezTo>
                        <a:pt x="388473" y="253728"/>
                        <a:pt x="386091" y="258015"/>
                        <a:pt x="382281" y="260586"/>
                      </a:cubicBezTo>
                      <a:lnTo>
                        <a:pt x="249502" y="350693"/>
                      </a:lnTo>
                      <a:cubicBezTo>
                        <a:pt x="247121" y="352407"/>
                        <a:pt x="244264" y="353169"/>
                        <a:pt x="241502" y="353169"/>
                      </a:cubicBezTo>
                      <a:close/>
                      <a:moveTo>
                        <a:pt x="31285" y="159145"/>
                      </a:moveTo>
                      <a:lnTo>
                        <a:pt x="242073" y="321261"/>
                      </a:lnTo>
                      <a:lnTo>
                        <a:pt x="349991" y="248013"/>
                      </a:lnTo>
                      <a:lnTo>
                        <a:pt x="76147" y="37416"/>
                      </a:lnTo>
                      <a:lnTo>
                        <a:pt x="31285" y="159145"/>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92" name="Google Shape;2892;p20"/>
              <p:cNvGrpSpPr/>
              <p:nvPr/>
            </p:nvGrpSpPr>
            <p:grpSpPr>
              <a:xfrm>
                <a:off x="8457991" y="456115"/>
                <a:ext cx="836175" cy="922341"/>
                <a:chOff x="8457991" y="456115"/>
                <a:chExt cx="836175" cy="922341"/>
              </a:xfrm>
            </p:grpSpPr>
            <p:sp>
              <p:nvSpPr>
                <p:cNvPr id="2893" name="Google Shape;2893;p20"/>
                <p:cNvSpPr/>
                <p:nvPr/>
              </p:nvSpPr>
              <p:spPr>
                <a:xfrm>
                  <a:off x="8472298" y="470875"/>
                  <a:ext cx="807218" cy="893293"/>
                </a:xfrm>
                <a:custGeom>
                  <a:avLst/>
                  <a:gdLst/>
                  <a:ahLst/>
                  <a:cxnLst/>
                  <a:rect l="l" t="t" r="r" b="b"/>
                  <a:pathLst>
                    <a:path w="807218" h="893293" extrusionOk="0">
                      <a:moveTo>
                        <a:pt x="527017" y="680506"/>
                      </a:moveTo>
                      <a:lnTo>
                        <a:pt x="399573" y="880055"/>
                      </a:lnTo>
                      <a:cubicBezTo>
                        <a:pt x="388142" y="894914"/>
                        <a:pt x="366711" y="897676"/>
                        <a:pt x="351852" y="886246"/>
                      </a:cubicBezTo>
                      <a:lnTo>
                        <a:pt x="13239" y="625833"/>
                      </a:lnTo>
                      <a:cubicBezTo>
                        <a:pt x="-1620" y="614403"/>
                        <a:pt x="-4382" y="592972"/>
                        <a:pt x="7047" y="578112"/>
                      </a:cubicBezTo>
                      <a:lnTo>
                        <a:pt x="482345" y="60524"/>
                      </a:lnTo>
                      <a:cubicBezTo>
                        <a:pt x="547972" y="-10914"/>
                        <a:pt x="657319" y="-20343"/>
                        <a:pt x="734186" y="38807"/>
                      </a:cubicBezTo>
                      <a:lnTo>
                        <a:pt x="734186" y="38807"/>
                      </a:lnTo>
                      <a:cubicBezTo>
                        <a:pt x="811053" y="97957"/>
                        <a:pt x="830007" y="206066"/>
                        <a:pt x="777811" y="287791"/>
                      </a:cubicBezTo>
                      <a:lnTo>
                        <a:pt x="574642" y="606021"/>
                      </a:lnTo>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94" name="Google Shape;2894;p20"/>
                <p:cNvSpPr/>
                <p:nvPr/>
              </p:nvSpPr>
              <p:spPr>
                <a:xfrm>
                  <a:off x="8457991" y="456115"/>
                  <a:ext cx="836175" cy="922341"/>
                </a:xfrm>
                <a:custGeom>
                  <a:avLst/>
                  <a:gdLst/>
                  <a:ahLst/>
                  <a:cxnLst/>
                  <a:rect l="l" t="t" r="r" b="b"/>
                  <a:pathLst>
                    <a:path w="836175" h="922341" extrusionOk="0">
                      <a:moveTo>
                        <a:pt x="386828" y="922342"/>
                      </a:moveTo>
                      <a:cubicBezTo>
                        <a:pt x="376541" y="922342"/>
                        <a:pt x="366159" y="919103"/>
                        <a:pt x="357396" y="912341"/>
                      </a:cubicBezTo>
                      <a:lnTo>
                        <a:pt x="18782" y="651927"/>
                      </a:lnTo>
                      <a:cubicBezTo>
                        <a:pt x="8590" y="644117"/>
                        <a:pt x="2018" y="632687"/>
                        <a:pt x="399" y="619828"/>
                      </a:cubicBezTo>
                      <a:cubicBezTo>
                        <a:pt x="-1221" y="606969"/>
                        <a:pt x="2113" y="594301"/>
                        <a:pt x="10019" y="584109"/>
                      </a:cubicBezTo>
                      <a:cubicBezTo>
                        <a:pt x="10305" y="583823"/>
                        <a:pt x="10495" y="583442"/>
                        <a:pt x="10781" y="583157"/>
                      </a:cubicBezTo>
                      <a:lnTo>
                        <a:pt x="486079" y="65568"/>
                      </a:lnTo>
                      <a:cubicBezTo>
                        <a:pt x="557230" y="-11965"/>
                        <a:pt x="673816" y="-21967"/>
                        <a:pt x="757160" y="42137"/>
                      </a:cubicBezTo>
                      <a:cubicBezTo>
                        <a:pt x="840599" y="106240"/>
                        <a:pt x="860792" y="221492"/>
                        <a:pt x="804118" y="310170"/>
                      </a:cubicBezTo>
                      <a:lnTo>
                        <a:pt x="600950" y="628400"/>
                      </a:lnTo>
                      <a:cubicBezTo>
                        <a:pt x="596664" y="635068"/>
                        <a:pt x="587805" y="636973"/>
                        <a:pt x="581233" y="632782"/>
                      </a:cubicBezTo>
                      <a:cubicBezTo>
                        <a:pt x="574566" y="628496"/>
                        <a:pt x="572660" y="619733"/>
                        <a:pt x="576851" y="613065"/>
                      </a:cubicBezTo>
                      <a:lnTo>
                        <a:pt x="780020" y="294835"/>
                      </a:lnTo>
                      <a:cubicBezTo>
                        <a:pt x="828597" y="218730"/>
                        <a:pt x="811262" y="119861"/>
                        <a:pt x="739729" y="64806"/>
                      </a:cubicBezTo>
                      <a:cubicBezTo>
                        <a:pt x="668196" y="9752"/>
                        <a:pt x="568184" y="18419"/>
                        <a:pt x="507128" y="84904"/>
                      </a:cubicBezTo>
                      <a:lnTo>
                        <a:pt x="32307" y="601921"/>
                      </a:lnTo>
                      <a:cubicBezTo>
                        <a:pt x="29355" y="606017"/>
                        <a:pt x="28116" y="610970"/>
                        <a:pt x="28688" y="616113"/>
                      </a:cubicBezTo>
                      <a:cubicBezTo>
                        <a:pt x="29355" y="621352"/>
                        <a:pt x="32022" y="626019"/>
                        <a:pt x="36213" y="629258"/>
                      </a:cubicBezTo>
                      <a:lnTo>
                        <a:pt x="374827" y="889671"/>
                      </a:lnTo>
                      <a:cubicBezTo>
                        <a:pt x="383303" y="896243"/>
                        <a:pt x="395496" y="894719"/>
                        <a:pt x="402259" y="886433"/>
                      </a:cubicBezTo>
                      <a:lnTo>
                        <a:pt x="529226" y="687551"/>
                      </a:lnTo>
                      <a:cubicBezTo>
                        <a:pt x="533513" y="680883"/>
                        <a:pt x="542371" y="678978"/>
                        <a:pt x="548943" y="683169"/>
                      </a:cubicBezTo>
                      <a:cubicBezTo>
                        <a:pt x="555611" y="687455"/>
                        <a:pt x="557516" y="696218"/>
                        <a:pt x="553325" y="702886"/>
                      </a:cubicBezTo>
                      <a:lnTo>
                        <a:pt x="425880" y="902435"/>
                      </a:lnTo>
                      <a:cubicBezTo>
                        <a:pt x="425690" y="902816"/>
                        <a:pt x="425404" y="903101"/>
                        <a:pt x="425118" y="903482"/>
                      </a:cubicBezTo>
                      <a:cubicBezTo>
                        <a:pt x="415689" y="915865"/>
                        <a:pt x="401401" y="922342"/>
                        <a:pt x="386828" y="922342"/>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95" name="Google Shape;2895;p20"/>
              <p:cNvGrpSpPr/>
              <p:nvPr/>
            </p:nvGrpSpPr>
            <p:grpSpPr>
              <a:xfrm>
                <a:off x="9017765" y="1062485"/>
                <a:ext cx="43394" cy="51843"/>
                <a:chOff x="9017765" y="1062485"/>
                <a:chExt cx="43394" cy="51843"/>
              </a:xfrm>
            </p:grpSpPr>
            <p:sp>
              <p:nvSpPr>
                <p:cNvPr id="2896" name="Google Shape;2896;p20"/>
                <p:cNvSpPr/>
                <p:nvPr/>
              </p:nvSpPr>
              <p:spPr>
                <a:xfrm>
                  <a:off x="9032081" y="1076800"/>
                  <a:ext cx="14858" cy="23240"/>
                </a:xfrm>
                <a:custGeom>
                  <a:avLst/>
                  <a:gdLst/>
                  <a:ahLst/>
                  <a:cxnLst/>
                  <a:rect l="l" t="t" r="r" b="b"/>
                  <a:pathLst>
                    <a:path w="14858" h="23240" extrusionOk="0">
                      <a:moveTo>
                        <a:pt x="14859" y="0"/>
                      </a:moveTo>
                      <a:lnTo>
                        <a:pt x="0" y="23241"/>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897" name="Google Shape;2897;p20"/>
                <p:cNvSpPr/>
                <p:nvPr/>
              </p:nvSpPr>
              <p:spPr>
                <a:xfrm>
                  <a:off x="9017765" y="1062485"/>
                  <a:ext cx="43394" cy="51843"/>
                </a:xfrm>
                <a:custGeom>
                  <a:avLst/>
                  <a:gdLst/>
                  <a:ahLst/>
                  <a:cxnLst/>
                  <a:rect l="l" t="t" r="r" b="b"/>
                  <a:pathLst>
                    <a:path w="43394" h="51843" extrusionOk="0">
                      <a:moveTo>
                        <a:pt x="14315" y="51844"/>
                      </a:moveTo>
                      <a:cubicBezTo>
                        <a:pt x="11648" y="51844"/>
                        <a:pt x="8981" y="51082"/>
                        <a:pt x="6600" y="49558"/>
                      </a:cubicBezTo>
                      <a:cubicBezTo>
                        <a:pt x="-67" y="45272"/>
                        <a:pt x="-1973" y="36508"/>
                        <a:pt x="2218" y="29841"/>
                      </a:cubicBezTo>
                      <a:lnTo>
                        <a:pt x="17077" y="6600"/>
                      </a:lnTo>
                      <a:cubicBezTo>
                        <a:pt x="21364" y="-68"/>
                        <a:pt x="30127" y="-1973"/>
                        <a:pt x="36794" y="2218"/>
                      </a:cubicBezTo>
                      <a:cubicBezTo>
                        <a:pt x="43462" y="6505"/>
                        <a:pt x="45367" y="15268"/>
                        <a:pt x="41176" y="21935"/>
                      </a:cubicBezTo>
                      <a:lnTo>
                        <a:pt x="26317" y="45176"/>
                      </a:lnTo>
                      <a:cubicBezTo>
                        <a:pt x="23650" y="49558"/>
                        <a:pt x="18983" y="51844"/>
                        <a:pt x="14315" y="51844"/>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898" name="Google Shape;2898;p20"/>
              <p:cNvGrpSpPr/>
              <p:nvPr/>
            </p:nvGrpSpPr>
            <p:grpSpPr>
              <a:xfrm>
                <a:off x="8715085" y="603328"/>
                <a:ext cx="436817" cy="522335"/>
                <a:chOff x="8715085" y="603328"/>
                <a:chExt cx="436817" cy="522335"/>
              </a:xfrm>
            </p:grpSpPr>
            <p:sp>
              <p:nvSpPr>
                <p:cNvPr id="2899" name="Google Shape;2899;p20"/>
                <p:cNvSpPr/>
                <p:nvPr/>
              </p:nvSpPr>
              <p:spPr>
                <a:xfrm>
                  <a:off x="8729477" y="617605"/>
                  <a:ext cx="408231" cy="493699"/>
                </a:xfrm>
                <a:custGeom>
                  <a:avLst/>
                  <a:gdLst/>
                  <a:ahLst/>
                  <a:cxnLst/>
                  <a:rect l="l" t="t" r="r" b="b"/>
                  <a:pathLst>
                    <a:path w="408231" h="493699" extrusionOk="0">
                      <a:moveTo>
                        <a:pt x="24093" y="480912"/>
                      </a:moveTo>
                      <a:lnTo>
                        <a:pt x="24093" y="480912"/>
                      </a:lnTo>
                      <a:cubicBezTo>
                        <a:pt x="-2863" y="460148"/>
                        <a:pt x="-8006" y="421095"/>
                        <a:pt x="12759" y="394044"/>
                      </a:cubicBezTo>
                      <a:lnTo>
                        <a:pt x="297270" y="24093"/>
                      </a:lnTo>
                      <a:cubicBezTo>
                        <a:pt x="318035" y="-2862"/>
                        <a:pt x="357087" y="-8006"/>
                        <a:pt x="384138" y="12759"/>
                      </a:cubicBezTo>
                      <a:lnTo>
                        <a:pt x="384138" y="12759"/>
                      </a:lnTo>
                      <a:cubicBezTo>
                        <a:pt x="411094" y="33523"/>
                        <a:pt x="416237" y="72576"/>
                        <a:pt x="395473" y="99627"/>
                      </a:cubicBezTo>
                      <a:lnTo>
                        <a:pt x="110961" y="469578"/>
                      </a:lnTo>
                      <a:cubicBezTo>
                        <a:pt x="90102" y="496629"/>
                        <a:pt x="51049" y="501677"/>
                        <a:pt x="24093" y="48091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00" name="Google Shape;2900;p20"/>
                <p:cNvSpPr/>
                <p:nvPr/>
              </p:nvSpPr>
              <p:spPr>
                <a:xfrm>
                  <a:off x="8715085" y="603328"/>
                  <a:ext cx="436817" cy="522335"/>
                </a:xfrm>
                <a:custGeom>
                  <a:avLst/>
                  <a:gdLst/>
                  <a:ahLst/>
                  <a:cxnLst/>
                  <a:rect l="l" t="t" r="r" b="b"/>
                  <a:pathLst>
                    <a:path w="436817" h="522335" extrusionOk="0">
                      <a:moveTo>
                        <a:pt x="76108" y="522336"/>
                      </a:moveTo>
                      <a:cubicBezTo>
                        <a:pt x="59916" y="522336"/>
                        <a:pt x="43533" y="517192"/>
                        <a:pt x="29722" y="506524"/>
                      </a:cubicBezTo>
                      <a:cubicBezTo>
                        <a:pt x="-3616" y="480902"/>
                        <a:pt x="-9807" y="432991"/>
                        <a:pt x="15720" y="399654"/>
                      </a:cubicBezTo>
                      <a:lnTo>
                        <a:pt x="300231" y="29703"/>
                      </a:lnTo>
                      <a:cubicBezTo>
                        <a:pt x="325854" y="-3635"/>
                        <a:pt x="373765" y="-9826"/>
                        <a:pt x="407102" y="15796"/>
                      </a:cubicBezTo>
                      <a:cubicBezTo>
                        <a:pt x="423200" y="28179"/>
                        <a:pt x="433486" y="46086"/>
                        <a:pt x="436153" y="66374"/>
                      </a:cubicBezTo>
                      <a:cubicBezTo>
                        <a:pt x="438820" y="86662"/>
                        <a:pt x="433391" y="106569"/>
                        <a:pt x="421104" y="122667"/>
                      </a:cubicBezTo>
                      <a:lnTo>
                        <a:pt x="136592" y="492618"/>
                      </a:lnTo>
                      <a:cubicBezTo>
                        <a:pt x="121638" y="512049"/>
                        <a:pt x="98968" y="522336"/>
                        <a:pt x="76108" y="522336"/>
                      </a:cubicBezTo>
                      <a:close/>
                      <a:moveTo>
                        <a:pt x="360810" y="28560"/>
                      </a:moveTo>
                      <a:cubicBezTo>
                        <a:pt x="346523" y="28560"/>
                        <a:pt x="332331" y="34941"/>
                        <a:pt x="322996" y="47133"/>
                      </a:cubicBezTo>
                      <a:lnTo>
                        <a:pt x="38485" y="417084"/>
                      </a:lnTo>
                      <a:cubicBezTo>
                        <a:pt x="22483" y="437944"/>
                        <a:pt x="26388" y="467853"/>
                        <a:pt x="47247" y="483855"/>
                      </a:cubicBezTo>
                      <a:lnTo>
                        <a:pt x="47247" y="483855"/>
                      </a:lnTo>
                      <a:cubicBezTo>
                        <a:pt x="57249" y="491570"/>
                        <a:pt x="69726" y="494904"/>
                        <a:pt x="82395" y="493284"/>
                      </a:cubicBezTo>
                      <a:cubicBezTo>
                        <a:pt x="95063" y="491665"/>
                        <a:pt x="106303" y="485188"/>
                        <a:pt x="114018" y="475187"/>
                      </a:cubicBezTo>
                      <a:lnTo>
                        <a:pt x="398530" y="105236"/>
                      </a:lnTo>
                      <a:cubicBezTo>
                        <a:pt x="406245" y="95235"/>
                        <a:pt x="409578" y="82757"/>
                        <a:pt x="407959" y="70089"/>
                      </a:cubicBezTo>
                      <a:cubicBezTo>
                        <a:pt x="406340" y="57420"/>
                        <a:pt x="399863" y="46181"/>
                        <a:pt x="389862" y="38466"/>
                      </a:cubicBezTo>
                      <a:cubicBezTo>
                        <a:pt x="381099" y="31798"/>
                        <a:pt x="370907" y="28560"/>
                        <a:pt x="360810" y="2856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2901" name="Google Shape;2901;p20"/>
              <p:cNvSpPr/>
              <p:nvPr/>
            </p:nvSpPr>
            <p:spPr>
              <a:xfrm>
                <a:off x="8435816" y="1106899"/>
                <a:ext cx="115538" cy="196310"/>
              </a:xfrm>
              <a:custGeom>
                <a:avLst/>
                <a:gdLst/>
                <a:ahLst/>
                <a:cxnLst/>
                <a:rect l="l" t="t" r="r" b="b"/>
                <a:pathLst>
                  <a:path w="115538" h="196310" extrusionOk="0">
                    <a:moveTo>
                      <a:pt x="60388" y="196310"/>
                    </a:moveTo>
                    <a:lnTo>
                      <a:pt x="0" y="149828"/>
                    </a:lnTo>
                    <a:lnTo>
                      <a:pt x="55150" y="0"/>
                    </a:lnTo>
                    <a:lnTo>
                      <a:pt x="115538" y="46387"/>
                    </a:lnTo>
                    <a:close/>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02" name="Google Shape;2902;p20"/>
              <p:cNvSpPr/>
              <p:nvPr/>
            </p:nvSpPr>
            <p:spPr>
              <a:xfrm>
                <a:off x="8466611" y="460493"/>
                <a:ext cx="768161" cy="683935"/>
              </a:xfrm>
              <a:custGeom>
                <a:avLst/>
                <a:gdLst/>
                <a:ahLst/>
                <a:cxnLst/>
                <a:rect l="l" t="t" r="r" b="b"/>
                <a:pathLst>
                  <a:path w="768161" h="683935" extrusionOk="0">
                    <a:moveTo>
                      <a:pt x="768162" y="72716"/>
                    </a:moveTo>
                    <a:cubicBezTo>
                      <a:pt x="697010" y="42617"/>
                      <a:pt x="612332" y="59190"/>
                      <a:pt x="557850" y="118626"/>
                    </a:cubicBezTo>
                    <a:lnTo>
                      <a:pt x="82552" y="636215"/>
                    </a:lnTo>
                    <a:cubicBezTo>
                      <a:pt x="71122" y="651074"/>
                      <a:pt x="73884" y="672600"/>
                      <a:pt x="88743" y="683935"/>
                    </a:cubicBezTo>
                    <a:lnTo>
                      <a:pt x="13210" y="625833"/>
                    </a:lnTo>
                    <a:cubicBezTo>
                      <a:pt x="-1554" y="614498"/>
                      <a:pt x="-4411" y="592971"/>
                      <a:pt x="7019" y="578113"/>
                    </a:cubicBezTo>
                    <a:lnTo>
                      <a:pt x="482316" y="60524"/>
                    </a:lnTo>
                    <a:cubicBezTo>
                      <a:pt x="547943" y="-10914"/>
                      <a:pt x="657291" y="-20343"/>
                      <a:pt x="734157" y="38807"/>
                    </a:cubicBezTo>
                    <a:cubicBezTo>
                      <a:pt x="747207" y="48808"/>
                      <a:pt x="758637" y="60143"/>
                      <a:pt x="768162" y="72716"/>
                    </a:cubicBezTo>
                    <a:close/>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03" name="Google Shape;2903;p20"/>
              <p:cNvSpPr/>
              <p:nvPr/>
            </p:nvSpPr>
            <p:spPr>
              <a:xfrm>
                <a:off x="8725685" y="613189"/>
                <a:ext cx="390596" cy="484128"/>
              </a:xfrm>
              <a:custGeom>
                <a:avLst/>
                <a:gdLst/>
                <a:ahLst/>
                <a:cxnLst/>
                <a:rect l="l" t="t" r="r" b="b"/>
                <a:pathLst>
                  <a:path w="390596" h="484128" extrusionOk="0">
                    <a:moveTo>
                      <a:pt x="44172" y="483995"/>
                    </a:moveTo>
                    <a:cubicBezTo>
                      <a:pt x="33695" y="484757"/>
                      <a:pt x="23789" y="482280"/>
                      <a:pt x="15788" y="476089"/>
                    </a:cubicBezTo>
                    <a:cubicBezTo>
                      <a:pt x="-5167" y="459992"/>
                      <a:pt x="-5262" y="424845"/>
                      <a:pt x="15502" y="397794"/>
                    </a:cubicBezTo>
                    <a:lnTo>
                      <a:pt x="300014" y="27843"/>
                    </a:lnTo>
                    <a:cubicBezTo>
                      <a:pt x="320779" y="792"/>
                      <a:pt x="354878" y="-8067"/>
                      <a:pt x="375738" y="8031"/>
                    </a:cubicBezTo>
                    <a:cubicBezTo>
                      <a:pt x="383739" y="14222"/>
                      <a:pt x="388692" y="23175"/>
                      <a:pt x="390597" y="33462"/>
                    </a:cubicBezTo>
                    <a:cubicBezTo>
                      <a:pt x="373833" y="34796"/>
                      <a:pt x="356021" y="44511"/>
                      <a:pt x="343257" y="61180"/>
                    </a:cubicBezTo>
                    <a:lnTo>
                      <a:pt x="58746" y="431131"/>
                    </a:lnTo>
                    <a:cubicBezTo>
                      <a:pt x="45982" y="447705"/>
                      <a:pt x="41125" y="467421"/>
                      <a:pt x="44172" y="483995"/>
                    </a:cubicBezTo>
                    <a:close/>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grpSp>
        <p:nvGrpSpPr>
          <p:cNvPr id="2904" name="Google Shape;2904;p20"/>
          <p:cNvGrpSpPr/>
          <p:nvPr/>
        </p:nvGrpSpPr>
        <p:grpSpPr>
          <a:xfrm>
            <a:off x="340724" y="4856609"/>
            <a:ext cx="1162772" cy="1549813"/>
            <a:chOff x="1209799" y="5559338"/>
            <a:chExt cx="2325543" cy="2324720"/>
          </a:xfrm>
        </p:grpSpPr>
        <p:grpSp>
          <p:nvGrpSpPr>
            <p:cNvPr id="2905" name="Google Shape;2905;p20"/>
            <p:cNvGrpSpPr/>
            <p:nvPr/>
          </p:nvGrpSpPr>
          <p:grpSpPr>
            <a:xfrm rot="8502245">
              <a:off x="1543643" y="5895190"/>
              <a:ext cx="1657853" cy="1653015"/>
              <a:chOff x="8171157" y="5416867"/>
              <a:chExt cx="1032469" cy="1029366"/>
            </a:xfrm>
          </p:grpSpPr>
          <p:grpSp>
            <p:nvGrpSpPr>
              <p:cNvPr id="2906" name="Google Shape;2906;p20"/>
              <p:cNvGrpSpPr/>
              <p:nvPr/>
            </p:nvGrpSpPr>
            <p:grpSpPr>
              <a:xfrm>
                <a:off x="8171157" y="5416867"/>
                <a:ext cx="705666" cy="1029366"/>
                <a:chOff x="8171157" y="5416867"/>
                <a:chExt cx="705666" cy="1029366"/>
              </a:xfrm>
            </p:grpSpPr>
            <p:grpSp>
              <p:nvGrpSpPr>
                <p:cNvPr id="2907" name="Google Shape;2907;p20"/>
                <p:cNvGrpSpPr/>
                <p:nvPr/>
              </p:nvGrpSpPr>
              <p:grpSpPr>
                <a:xfrm>
                  <a:off x="8171157" y="5416867"/>
                  <a:ext cx="705666" cy="1029366"/>
                  <a:chOff x="8171157" y="5416867"/>
                  <a:chExt cx="705666" cy="1029366"/>
                </a:xfrm>
              </p:grpSpPr>
              <p:sp>
                <p:nvSpPr>
                  <p:cNvPr id="2908" name="Google Shape;2908;p20"/>
                  <p:cNvSpPr/>
                  <p:nvPr/>
                </p:nvSpPr>
                <p:spPr>
                  <a:xfrm>
                    <a:off x="8185308" y="5431154"/>
                    <a:ext cx="677037" cy="1000696"/>
                  </a:xfrm>
                  <a:custGeom>
                    <a:avLst/>
                    <a:gdLst/>
                    <a:ahLst/>
                    <a:cxnLst/>
                    <a:rect l="l" t="t" r="r" b="b"/>
                    <a:pathLst>
                      <a:path w="677037" h="1000696" extrusionOk="0">
                        <a:moveTo>
                          <a:pt x="197930" y="292512"/>
                        </a:moveTo>
                        <a:lnTo>
                          <a:pt x="677037" y="1000697"/>
                        </a:lnTo>
                        <a:lnTo>
                          <a:pt x="677037" y="0"/>
                        </a:lnTo>
                        <a:lnTo>
                          <a:pt x="0" y="0"/>
                        </a:lnTo>
                        <a:lnTo>
                          <a:pt x="91440" y="135160"/>
                        </a:lnTo>
                        <a:moveTo>
                          <a:pt x="134398" y="198501"/>
                        </a:moveTo>
                        <a:lnTo>
                          <a:pt x="198025" y="292512"/>
                        </a:lnTo>
                        <a:moveTo>
                          <a:pt x="509874" y="447389"/>
                        </a:moveTo>
                        <a:lnTo>
                          <a:pt x="326041" y="175546"/>
                        </a:lnTo>
                        <a:lnTo>
                          <a:pt x="509874" y="175546"/>
                        </a:lnTo>
                        <a:lnTo>
                          <a:pt x="509874" y="447389"/>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09" name="Google Shape;2909;p20"/>
                  <p:cNvSpPr/>
                  <p:nvPr/>
                </p:nvSpPr>
                <p:spPr>
                  <a:xfrm>
                    <a:off x="8171157" y="5416867"/>
                    <a:ext cx="705666" cy="1029366"/>
                  </a:xfrm>
                  <a:custGeom>
                    <a:avLst/>
                    <a:gdLst/>
                    <a:ahLst/>
                    <a:cxnLst/>
                    <a:rect l="l" t="t" r="r" b="b"/>
                    <a:pathLst>
                      <a:path w="705666" h="1029366" extrusionOk="0">
                        <a:moveTo>
                          <a:pt x="691189" y="1029367"/>
                        </a:moveTo>
                        <a:cubicBezTo>
                          <a:pt x="686521" y="1029367"/>
                          <a:pt x="682044" y="1027081"/>
                          <a:pt x="679378" y="1023080"/>
                        </a:cubicBezTo>
                        <a:lnTo>
                          <a:pt x="200270" y="314896"/>
                        </a:lnTo>
                        <a:cubicBezTo>
                          <a:pt x="200270" y="314896"/>
                          <a:pt x="200270" y="314896"/>
                          <a:pt x="200270" y="314896"/>
                        </a:cubicBezTo>
                        <a:lnTo>
                          <a:pt x="136738" y="220885"/>
                        </a:lnTo>
                        <a:cubicBezTo>
                          <a:pt x="132357" y="214313"/>
                          <a:pt x="134071" y="205454"/>
                          <a:pt x="140548" y="201073"/>
                        </a:cubicBezTo>
                        <a:cubicBezTo>
                          <a:pt x="147025" y="196691"/>
                          <a:pt x="155979" y="198311"/>
                          <a:pt x="160360" y="204883"/>
                        </a:cubicBezTo>
                        <a:lnTo>
                          <a:pt x="223892" y="298895"/>
                        </a:lnTo>
                        <a:lnTo>
                          <a:pt x="223892" y="298895"/>
                        </a:lnTo>
                        <a:lnTo>
                          <a:pt x="676901" y="968502"/>
                        </a:lnTo>
                        <a:lnTo>
                          <a:pt x="676901" y="28575"/>
                        </a:lnTo>
                        <a:lnTo>
                          <a:pt x="41107" y="28575"/>
                        </a:lnTo>
                        <a:lnTo>
                          <a:pt x="117498" y="141446"/>
                        </a:lnTo>
                        <a:cubicBezTo>
                          <a:pt x="121879" y="148018"/>
                          <a:pt x="120165" y="156876"/>
                          <a:pt x="113688" y="161258"/>
                        </a:cubicBezTo>
                        <a:cubicBezTo>
                          <a:pt x="107211" y="165640"/>
                          <a:pt x="98257" y="164020"/>
                          <a:pt x="93876" y="157448"/>
                        </a:cubicBezTo>
                        <a:lnTo>
                          <a:pt x="2436" y="22288"/>
                        </a:lnTo>
                        <a:cubicBezTo>
                          <a:pt x="-517" y="17907"/>
                          <a:pt x="-802" y="12287"/>
                          <a:pt x="1674" y="7620"/>
                        </a:cubicBezTo>
                        <a:cubicBezTo>
                          <a:pt x="4150" y="2953"/>
                          <a:pt x="9008" y="0"/>
                          <a:pt x="14342" y="0"/>
                        </a:cubicBezTo>
                        <a:lnTo>
                          <a:pt x="691379" y="0"/>
                        </a:lnTo>
                        <a:cubicBezTo>
                          <a:pt x="699285" y="0"/>
                          <a:pt x="705667" y="6382"/>
                          <a:pt x="705667" y="14288"/>
                        </a:cubicBezTo>
                        <a:lnTo>
                          <a:pt x="705667" y="1014984"/>
                        </a:lnTo>
                        <a:cubicBezTo>
                          <a:pt x="705667" y="1021270"/>
                          <a:pt x="701571" y="1026795"/>
                          <a:pt x="695570" y="1028605"/>
                        </a:cubicBezTo>
                        <a:cubicBezTo>
                          <a:pt x="694046" y="1029081"/>
                          <a:pt x="692618" y="1029367"/>
                          <a:pt x="691189" y="1029367"/>
                        </a:cubicBezTo>
                        <a:close/>
                        <a:moveTo>
                          <a:pt x="524025" y="475964"/>
                        </a:moveTo>
                        <a:cubicBezTo>
                          <a:pt x="519358" y="475964"/>
                          <a:pt x="514881" y="473678"/>
                          <a:pt x="512214" y="469678"/>
                        </a:cubicBezTo>
                        <a:lnTo>
                          <a:pt x="328382" y="197834"/>
                        </a:lnTo>
                        <a:cubicBezTo>
                          <a:pt x="325429" y="193453"/>
                          <a:pt x="325143" y="187833"/>
                          <a:pt x="327619" y="183166"/>
                        </a:cubicBezTo>
                        <a:cubicBezTo>
                          <a:pt x="330096" y="178498"/>
                          <a:pt x="334954" y="175546"/>
                          <a:pt x="340288" y="175546"/>
                        </a:cubicBezTo>
                        <a:lnTo>
                          <a:pt x="524120" y="175546"/>
                        </a:lnTo>
                        <a:cubicBezTo>
                          <a:pt x="532026" y="175546"/>
                          <a:pt x="538408" y="181927"/>
                          <a:pt x="538408" y="189833"/>
                        </a:cubicBezTo>
                        <a:lnTo>
                          <a:pt x="538408" y="461676"/>
                        </a:lnTo>
                        <a:cubicBezTo>
                          <a:pt x="538408" y="467963"/>
                          <a:pt x="534312" y="473487"/>
                          <a:pt x="528311" y="475297"/>
                        </a:cubicBezTo>
                        <a:cubicBezTo>
                          <a:pt x="526882" y="475774"/>
                          <a:pt x="525454" y="475964"/>
                          <a:pt x="524025" y="475964"/>
                        </a:cubicBezTo>
                        <a:close/>
                        <a:moveTo>
                          <a:pt x="367148" y="204121"/>
                        </a:moveTo>
                        <a:lnTo>
                          <a:pt x="509833" y="415004"/>
                        </a:lnTo>
                        <a:lnTo>
                          <a:pt x="509833" y="204121"/>
                        </a:lnTo>
                        <a:lnTo>
                          <a:pt x="367148" y="204121"/>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10" name="Google Shape;2910;p20"/>
                <p:cNvGrpSpPr/>
                <p:nvPr/>
              </p:nvGrpSpPr>
              <p:grpSpPr>
                <a:xfrm>
                  <a:off x="8751951" y="6169342"/>
                  <a:ext cx="120300" cy="28575"/>
                  <a:chOff x="8751951" y="6169342"/>
                  <a:chExt cx="120300" cy="28575"/>
                </a:xfrm>
              </p:grpSpPr>
              <p:sp>
                <p:nvSpPr>
                  <p:cNvPr id="2911" name="Google Shape;2911;p20"/>
                  <p:cNvSpPr/>
                  <p:nvPr/>
                </p:nvSpPr>
                <p:spPr>
                  <a:xfrm>
                    <a:off x="8766238" y="6183629"/>
                    <a:ext cx="91725" cy="9525"/>
                  </a:xfrm>
                  <a:custGeom>
                    <a:avLst/>
                    <a:gdLst/>
                    <a:ahLst/>
                    <a:cxnLst/>
                    <a:rect l="l" t="t" r="r" b="b"/>
                    <a:pathLst>
                      <a:path w="91725" h="9525" extrusionOk="0">
                        <a:moveTo>
                          <a:pt x="91725" y="0"/>
                        </a:moveTo>
                        <a:lnTo>
                          <a:pt x="0" y="0"/>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12" name="Google Shape;2912;p20"/>
                  <p:cNvSpPr/>
                  <p:nvPr/>
                </p:nvSpPr>
                <p:spPr>
                  <a:xfrm>
                    <a:off x="8751951" y="6169342"/>
                    <a:ext cx="120300" cy="28575"/>
                  </a:xfrm>
                  <a:custGeom>
                    <a:avLst/>
                    <a:gdLst/>
                    <a:ahLst/>
                    <a:cxnLst/>
                    <a:rect l="l" t="t" r="r" b="b"/>
                    <a:pathLst>
                      <a:path w="120300" h="28575" extrusionOk="0">
                        <a:moveTo>
                          <a:pt x="106013" y="28575"/>
                        </a:moveTo>
                        <a:lnTo>
                          <a:pt x="14288" y="28575"/>
                        </a:lnTo>
                        <a:cubicBezTo>
                          <a:pt x="6382" y="28575"/>
                          <a:pt x="0" y="22193"/>
                          <a:pt x="0" y="14288"/>
                        </a:cubicBezTo>
                        <a:cubicBezTo>
                          <a:pt x="0" y="6382"/>
                          <a:pt x="6382" y="0"/>
                          <a:pt x="14288" y="0"/>
                        </a:cubicBezTo>
                        <a:lnTo>
                          <a:pt x="106013" y="0"/>
                        </a:lnTo>
                        <a:cubicBezTo>
                          <a:pt x="113919" y="0"/>
                          <a:pt x="120300" y="6382"/>
                          <a:pt x="120300" y="14288"/>
                        </a:cubicBezTo>
                        <a:cubicBezTo>
                          <a:pt x="120300" y="22193"/>
                          <a:pt x="113919" y="28575"/>
                          <a:pt x="106013"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13" name="Google Shape;2913;p20"/>
                <p:cNvGrpSpPr/>
                <p:nvPr/>
              </p:nvGrpSpPr>
              <p:grpSpPr>
                <a:xfrm>
                  <a:off x="8751951" y="6060756"/>
                  <a:ext cx="120300" cy="28575"/>
                  <a:chOff x="8751951" y="6060756"/>
                  <a:chExt cx="120300" cy="28575"/>
                </a:xfrm>
              </p:grpSpPr>
              <p:sp>
                <p:nvSpPr>
                  <p:cNvPr id="2914" name="Google Shape;2914;p20"/>
                  <p:cNvSpPr/>
                  <p:nvPr/>
                </p:nvSpPr>
                <p:spPr>
                  <a:xfrm>
                    <a:off x="8766238" y="6075044"/>
                    <a:ext cx="91725" cy="9525"/>
                  </a:xfrm>
                  <a:custGeom>
                    <a:avLst/>
                    <a:gdLst/>
                    <a:ahLst/>
                    <a:cxnLst/>
                    <a:rect l="l" t="t" r="r" b="b"/>
                    <a:pathLst>
                      <a:path w="91725" h="9525" extrusionOk="0">
                        <a:moveTo>
                          <a:pt x="91725" y="0"/>
                        </a:moveTo>
                        <a:lnTo>
                          <a:pt x="0" y="0"/>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15" name="Google Shape;2915;p20"/>
                  <p:cNvSpPr/>
                  <p:nvPr/>
                </p:nvSpPr>
                <p:spPr>
                  <a:xfrm>
                    <a:off x="8751951" y="6060756"/>
                    <a:ext cx="120300" cy="28575"/>
                  </a:xfrm>
                  <a:custGeom>
                    <a:avLst/>
                    <a:gdLst/>
                    <a:ahLst/>
                    <a:cxnLst/>
                    <a:rect l="l" t="t" r="r" b="b"/>
                    <a:pathLst>
                      <a:path w="120300" h="28575" extrusionOk="0">
                        <a:moveTo>
                          <a:pt x="106013" y="28575"/>
                        </a:moveTo>
                        <a:lnTo>
                          <a:pt x="14288" y="28575"/>
                        </a:lnTo>
                        <a:cubicBezTo>
                          <a:pt x="6382" y="28575"/>
                          <a:pt x="0" y="22193"/>
                          <a:pt x="0" y="14288"/>
                        </a:cubicBezTo>
                        <a:cubicBezTo>
                          <a:pt x="0" y="6382"/>
                          <a:pt x="6382" y="0"/>
                          <a:pt x="14288" y="0"/>
                        </a:cubicBezTo>
                        <a:lnTo>
                          <a:pt x="106013" y="0"/>
                        </a:lnTo>
                        <a:cubicBezTo>
                          <a:pt x="113919" y="0"/>
                          <a:pt x="120300" y="6382"/>
                          <a:pt x="120300" y="14288"/>
                        </a:cubicBezTo>
                        <a:cubicBezTo>
                          <a:pt x="120300" y="22193"/>
                          <a:pt x="113919" y="28575"/>
                          <a:pt x="106013"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16" name="Google Shape;2916;p20"/>
                <p:cNvGrpSpPr/>
                <p:nvPr/>
              </p:nvGrpSpPr>
              <p:grpSpPr>
                <a:xfrm>
                  <a:off x="8751951" y="5952076"/>
                  <a:ext cx="120300" cy="28575"/>
                  <a:chOff x="8751951" y="5952076"/>
                  <a:chExt cx="120300" cy="28575"/>
                </a:xfrm>
              </p:grpSpPr>
              <p:sp>
                <p:nvSpPr>
                  <p:cNvPr id="2917" name="Google Shape;2917;p20"/>
                  <p:cNvSpPr/>
                  <p:nvPr/>
                </p:nvSpPr>
                <p:spPr>
                  <a:xfrm>
                    <a:off x="8766238" y="5966364"/>
                    <a:ext cx="91725" cy="9525"/>
                  </a:xfrm>
                  <a:custGeom>
                    <a:avLst/>
                    <a:gdLst/>
                    <a:ahLst/>
                    <a:cxnLst/>
                    <a:rect l="l" t="t" r="r" b="b"/>
                    <a:pathLst>
                      <a:path w="91725" h="9525" extrusionOk="0">
                        <a:moveTo>
                          <a:pt x="91725" y="0"/>
                        </a:moveTo>
                        <a:lnTo>
                          <a:pt x="0" y="0"/>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18" name="Google Shape;2918;p20"/>
                  <p:cNvSpPr/>
                  <p:nvPr/>
                </p:nvSpPr>
                <p:spPr>
                  <a:xfrm>
                    <a:off x="8751951" y="5952076"/>
                    <a:ext cx="120300" cy="28575"/>
                  </a:xfrm>
                  <a:custGeom>
                    <a:avLst/>
                    <a:gdLst/>
                    <a:ahLst/>
                    <a:cxnLst/>
                    <a:rect l="l" t="t" r="r" b="b"/>
                    <a:pathLst>
                      <a:path w="120300" h="28575" extrusionOk="0">
                        <a:moveTo>
                          <a:pt x="106013" y="28575"/>
                        </a:moveTo>
                        <a:lnTo>
                          <a:pt x="14288" y="28575"/>
                        </a:lnTo>
                        <a:cubicBezTo>
                          <a:pt x="6382" y="28575"/>
                          <a:pt x="0" y="22193"/>
                          <a:pt x="0" y="14288"/>
                        </a:cubicBezTo>
                        <a:cubicBezTo>
                          <a:pt x="0" y="6382"/>
                          <a:pt x="6382" y="0"/>
                          <a:pt x="14288" y="0"/>
                        </a:cubicBezTo>
                        <a:lnTo>
                          <a:pt x="106013" y="0"/>
                        </a:lnTo>
                        <a:cubicBezTo>
                          <a:pt x="113919" y="0"/>
                          <a:pt x="120300" y="6382"/>
                          <a:pt x="120300" y="14288"/>
                        </a:cubicBezTo>
                        <a:cubicBezTo>
                          <a:pt x="120300" y="22193"/>
                          <a:pt x="113919" y="28575"/>
                          <a:pt x="106013"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19" name="Google Shape;2919;p20"/>
                <p:cNvGrpSpPr/>
                <p:nvPr/>
              </p:nvGrpSpPr>
              <p:grpSpPr>
                <a:xfrm>
                  <a:off x="8751951" y="5843396"/>
                  <a:ext cx="120300" cy="28575"/>
                  <a:chOff x="8751951" y="5843396"/>
                  <a:chExt cx="120300" cy="28575"/>
                </a:xfrm>
              </p:grpSpPr>
              <p:sp>
                <p:nvSpPr>
                  <p:cNvPr id="2920" name="Google Shape;2920;p20"/>
                  <p:cNvSpPr/>
                  <p:nvPr/>
                </p:nvSpPr>
                <p:spPr>
                  <a:xfrm>
                    <a:off x="8766238" y="5857684"/>
                    <a:ext cx="91725" cy="9525"/>
                  </a:xfrm>
                  <a:custGeom>
                    <a:avLst/>
                    <a:gdLst/>
                    <a:ahLst/>
                    <a:cxnLst/>
                    <a:rect l="l" t="t" r="r" b="b"/>
                    <a:pathLst>
                      <a:path w="91725" h="9525" extrusionOk="0">
                        <a:moveTo>
                          <a:pt x="91725" y="0"/>
                        </a:moveTo>
                        <a:lnTo>
                          <a:pt x="0" y="0"/>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21" name="Google Shape;2921;p20"/>
                  <p:cNvSpPr/>
                  <p:nvPr/>
                </p:nvSpPr>
                <p:spPr>
                  <a:xfrm>
                    <a:off x="8751951" y="5843396"/>
                    <a:ext cx="120300" cy="28575"/>
                  </a:xfrm>
                  <a:custGeom>
                    <a:avLst/>
                    <a:gdLst/>
                    <a:ahLst/>
                    <a:cxnLst/>
                    <a:rect l="l" t="t" r="r" b="b"/>
                    <a:pathLst>
                      <a:path w="120300" h="28575" extrusionOk="0">
                        <a:moveTo>
                          <a:pt x="106013" y="28575"/>
                        </a:moveTo>
                        <a:lnTo>
                          <a:pt x="14288" y="28575"/>
                        </a:lnTo>
                        <a:cubicBezTo>
                          <a:pt x="6382" y="28575"/>
                          <a:pt x="0" y="22193"/>
                          <a:pt x="0" y="14288"/>
                        </a:cubicBezTo>
                        <a:cubicBezTo>
                          <a:pt x="0" y="6382"/>
                          <a:pt x="6382" y="0"/>
                          <a:pt x="14288" y="0"/>
                        </a:cubicBezTo>
                        <a:lnTo>
                          <a:pt x="106013" y="0"/>
                        </a:lnTo>
                        <a:cubicBezTo>
                          <a:pt x="113919" y="0"/>
                          <a:pt x="120300" y="6382"/>
                          <a:pt x="120300" y="14288"/>
                        </a:cubicBezTo>
                        <a:cubicBezTo>
                          <a:pt x="120300" y="22193"/>
                          <a:pt x="113919" y="28575"/>
                          <a:pt x="106013"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22" name="Google Shape;2922;p20"/>
                <p:cNvGrpSpPr/>
                <p:nvPr/>
              </p:nvGrpSpPr>
              <p:grpSpPr>
                <a:xfrm>
                  <a:off x="8751951" y="5734716"/>
                  <a:ext cx="120300" cy="28575"/>
                  <a:chOff x="8751951" y="5734716"/>
                  <a:chExt cx="120300" cy="28575"/>
                </a:xfrm>
              </p:grpSpPr>
              <p:sp>
                <p:nvSpPr>
                  <p:cNvPr id="2923" name="Google Shape;2923;p20"/>
                  <p:cNvSpPr/>
                  <p:nvPr/>
                </p:nvSpPr>
                <p:spPr>
                  <a:xfrm>
                    <a:off x="8766238" y="5749099"/>
                    <a:ext cx="91725" cy="9525"/>
                  </a:xfrm>
                  <a:custGeom>
                    <a:avLst/>
                    <a:gdLst/>
                    <a:ahLst/>
                    <a:cxnLst/>
                    <a:rect l="l" t="t" r="r" b="b"/>
                    <a:pathLst>
                      <a:path w="91725" h="9525" extrusionOk="0">
                        <a:moveTo>
                          <a:pt x="91725" y="0"/>
                        </a:moveTo>
                        <a:lnTo>
                          <a:pt x="0" y="0"/>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24" name="Google Shape;2924;p20"/>
                  <p:cNvSpPr/>
                  <p:nvPr/>
                </p:nvSpPr>
                <p:spPr>
                  <a:xfrm>
                    <a:off x="8751951" y="5734716"/>
                    <a:ext cx="120300" cy="28575"/>
                  </a:xfrm>
                  <a:custGeom>
                    <a:avLst/>
                    <a:gdLst/>
                    <a:ahLst/>
                    <a:cxnLst/>
                    <a:rect l="l" t="t" r="r" b="b"/>
                    <a:pathLst>
                      <a:path w="120300" h="28575" extrusionOk="0">
                        <a:moveTo>
                          <a:pt x="106013" y="28575"/>
                        </a:moveTo>
                        <a:lnTo>
                          <a:pt x="14288" y="28575"/>
                        </a:lnTo>
                        <a:cubicBezTo>
                          <a:pt x="6382" y="28575"/>
                          <a:pt x="0" y="22193"/>
                          <a:pt x="0" y="14288"/>
                        </a:cubicBezTo>
                        <a:cubicBezTo>
                          <a:pt x="0" y="6382"/>
                          <a:pt x="6382" y="0"/>
                          <a:pt x="14288" y="0"/>
                        </a:cubicBezTo>
                        <a:lnTo>
                          <a:pt x="106013" y="0"/>
                        </a:lnTo>
                        <a:cubicBezTo>
                          <a:pt x="113919" y="0"/>
                          <a:pt x="120300" y="6382"/>
                          <a:pt x="120300" y="14288"/>
                        </a:cubicBezTo>
                        <a:cubicBezTo>
                          <a:pt x="120300" y="22193"/>
                          <a:pt x="113919" y="28575"/>
                          <a:pt x="106013"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25" name="Google Shape;2925;p20"/>
                <p:cNvGrpSpPr/>
                <p:nvPr/>
              </p:nvGrpSpPr>
              <p:grpSpPr>
                <a:xfrm>
                  <a:off x="8751951" y="5626131"/>
                  <a:ext cx="120300" cy="28575"/>
                  <a:chOff x="8751951" y="5626131"/>
                  <a:chExt cx="120300" cy="28575"/>
                </a:xfrm>
              </p:grpSpPr>
              <p:sp>
                <p:nvSpPr>
                  <p:cNvPr id="2926" name="Google Shape;2926;p20"/>
                  <p:cNvSpPr/>
                  <p:nvPr/>
                </p:nvSpPr>
                <p:spPr>
                  <a:xfrm>
                    <a:off x="8766238" y="5640418"/>
                    <a:ext cx="91725" cy="9525"/>
                  </a:xfrm>
                  <a:custGeom>
                    <a:avLst/>
                    <a:gdLst/>
                    <a:ahLst/>
                    <a:cxnLst/>
                    <a:rect l="l" t="t" r="r" b="b"/>
                    <a:pathLst>
                      <a:path w="91725" h="9525" extrusionOk="0">
                        <a:moveTo>
                          <a:pt x="91725" y="0"/>
                        </a:moveTo>
                        <a:lnTo>
                          <a:pt x="0" y="0"/>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27" name="Google Shape;2927;p20"/>
                  <p:cNvSpPr/>
                  <p:nvPr/>
                </p:nvSpPr>
                <p:spPr>
                  <a:xfrm>
                    <a:off x="8751951" y="5626131"/>
                    <a:ext cx="120300" cy="28575"/>
                  </a:xfrm>
                  <a:custGeom>
                    <a:avLst/>
                    <a:gdLst/>
                    <a:ahLst/>
                    <a:cxnLst/>
                    <a:rect l="l" t="t" r="r" b="b"/>
                    <a:pathLst>
                      <a:path w="120300" h="28575" extrusionOk="0">
                        <a:moveTo>
                          <a:pt x="106013" y="28575"/>
                        </a:moveTo>
                        <a:lnTo>
                          <a:pt x="14288" y="28575"/>
                        </a:lnTo>
                        <a:cubicBezTo>
                          <a:pt x="6382" y="28575"/>
                          <a:pt x="0" y="22193"/>
                          <a:pt x="0" y="14288"/>
                        </a:cubicBezTo>
                        <a:cubicBezTo>
                          <a:pt x="0" y="6382"/>
                          <a:pt x="6382" y="0"/>
                          <a:pt x="14288" y="0"/>
                        </a:cubicBezTo>
                        <a:lnTo>
                          <a:pt x="106013" y="0"/>
                        </a:lnTo>
                        <a:cubicBezTo>
                          <a:pt x="113919" y="0"/>
                          <a:pt x="120300" y="6382"/>
                          <a:pt x="120300" y="14288"/>
                        </a:cubicBezTo>
                        <a:cubicBezTo>
                          <a:pt x="120300" y="22193"/>
                          <a:pt x="113919" y="28575"/>
                          <a:pt x="106013"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28" name="Google Shape;2928;p20"/>
                <p:cNvGrpSpPr/>
                <p:nvPr/>
              </p:nvGrpSpPr>
              <p:grpSpPr>
                <a:xfrm>
                  <a:off x="8751951" y="5517451"/>
                  <a:ext cx="120300" cy="28575"/>
                  <a:chOff x="8751951" y="5517451"/>
                  <a:chExt cx="120300" cy="28575"/>
                </a:xfrm>
              </p:grpSpPr>
              <p:sp>
                <p:nvSpPr>
                  <p:cNvPr id="2929" name="Google Shape;2929;p20"/>
                  <p:cNvSpPr/>
                  <p:nvPr/>
                </p:nvSpPr>
                <p:spPr>
                  <a:xfrm>
                    <a:off x="8766238" y="5531738"/>
                    <a:ext cx="91725" cy="9525"/>
                  </a:xfrm>
                  <a:custGeom>
                    <a:avLst/>
                    <a:gdLst/>
                    <a:ahLst/>
                    <a:cxnLst/>
                    <a:rect l="l" t="t" r="r" b="b"/>
                    <a:pathLst>
                      <a:path w="91725" h="9525" extrusionOk="0">
                        <a:moveTo>
                          <a:pt x="91725" y="0"/>
                        </a:moveTo>
                        <a:lnTo>
                          <a:pt x="0" y="0"/>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30" name="Google Shape;2930;p20"/>
                  <p:cNvSpPr/>
                  <p:nvPr/>
                </p:nvSpPr>
                <p:spPr>
                  <a:xfrm>
                    <a:off x="8751951" y="5517451"/>
                    <a:ext cx="120300" cy="28575"/>
                  </a:xfrm>
                  <a:custGeom>
                    <a:avLst/>
                    <a:gdLst/>
                    <a:ahLst/>
                    <a:cxnLst/>
                    <a:rect l="l" t="t" r="r" b="b"/>
                    <a:pathLst>
                      <a:path w="120300" h="28575" extrusionOk="0">
                        <a:moveTo>
                          <a:pt x="106013" y="28575"/>
                        </a:moveTo>
                        <a:lnTo>
                          <a:pt x="14288" y="28575"/>
                        </a:lnTo>
                        <a:cubicBezTo>
                          <a:pt x="6382" y="28575"/>
                          <a:pt x="0" y="22193"/>
                          <a:pt x="0" y="14288"/>
                        </a:cubicBezTo>
                        <a:cubicBezTo>
                          <a:pt x="0" y="6382"/>
                          <a:pt x="6382" y="0"/>
                          <a:pt x="14288" y="0"/>
                        </a:cubicBezTo>
                        <a:lnTo>
                          <a:pt x="106013" y="0"/>
                        </a:lnTo>
                        <a:cubicBezTo>
                          <a:pt x="113919" y="0"/>
                          <a:pt x="120300" y="6382"/>
                          <a:pt x="120300" y="14288"/>
                        </a:cubicBezTo>
                        <a:cubicBezTo>
                          <a:pt x="120300" y="22193"/>
                          <a:pt x="113919" y="28575"/>
                          <a:pt x="106013"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grpSp>
            <p:nvGrpSpPr>
              <p:cNvPr id="2931" name="Google Shape;2931;p20"/>
              <p:cNvGrpSpPr/>
              <p:nvPr/>
            </p:nvGrpSpPr>
            <p:grpSpPr>
              <a:xfrm>
                <a:off x="8924353" y="5425249"/>
                <a:ext cx="279273" cy="1014793"/>
                <a:chOff x="8924353" y="5425249"/>
                <a:chExt cx="279273" cy="1014793"/>
              </a:xfrm>
            </p:grpSpPr>
            <p:sp>
              <p:nvSpPr>
                <p:cNvPr id="2932" name="Google Shape;2932;p20"/>
                <p:cNvSpPr/>
                <p:nvPr/>
              </p:nvSpPr>
              <p:spPr>
                <a:xfrm>
                  <a:off x="8938641" y="5439536"/>
                  <a:ext cx="250698" cy="986218"/>
                </a:xfrm>
                <a:custGeom>
                  <a:avLst/>
                  <a:gdLst/>
                  <a:ahLst/>
                  <a:cxnLst/>
                  <a:rect l="l" t="t" r="r" b="b"/>
                  <a:pathLst>
                    <a:path w="250698" h="986218" extrusionOk="0">
                      <a:moveTo>
                        <a:pt x="0" y="613410"/>
                      </a:moveTo>
                      <a:lnTo>
                        <a:pt x="0" y="0"/>
                      </a:lnTo>
                      <a:lnTo>
                        <a:pt x="250698" y="0"/>
                      </a:lnTo>
                      <a:lnTo>
                        <a:pt x="250698" y="986218"/>
                      </a:lnTo>
                      <a:lnTo>
                        <a:pt x="0" y="986218"/>
                      </a:lnTo>
                      <a:lnTo>
                        <a:pt x="0" y="715042"/>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33" name="Google Shape;2933;p20"/>
                <p:cNvSpPr/>
                <p:nvPr/>
              </p:nvSpPr>
              <p:spPr>
                <a:xfrm>
                  <a:off x="8924353" y="5425249"/>
                  <a:ext cx="279273" cy="1014793"/>
                </a:xfrm>
                <a:custGeom>
                  <a:avLst/>
                  <a:gdLst/>
                  <a:ahLst/>
                  <a:cxnLst/>
                  <a:rect l="l" t="t" r="r" b="b"/>
                  <a:pathLst>
                    <a:path w="279273" h="1014793" extrusionOk="0">
                      <a:moveTo>
                        <a:pt x="264986" y="1014793"/>
                      </a:moveTo>
                      <a:lnTo>
                        <a:pt x="14288" y="1014793"/>
                      </a:lnTo>
                      <a:cubicBezTo>
                        <a:pt x="6382" y="1014793"/>
                        <a:pt x="0" y="1008412"/>
                        <a:pt x="0" y="1000506"/>
                      </a:cubicBezTo>
                      <a:lnTo>
                        <a:pt x="0" y="729329"/>
                      </a:lnTo>
                      <a:cubicBezTo>
                        <a:pt x="0" y="721423"/>
                        <a:pt x="6382" y="715042"/>
                        <a:pt x="14288" y="715042"/>
                      </a:cubicBezTo>
                      <a:cubicBezTo>
                        <a:pt x="22193" y="715042"/>
                        <a:pt x="28575" y="721423"/>
                        <a:pt x="28575" y="729329"/>
                      </a:cubicBezTo>
                      <a:lnTo>
                        <a:pt x="28575" y="986218"/>
                      </a:lnTo>
                      <a:lnTo>
                        <a:pt x="250698" y="986218"/>
                      </a:lnTo>
                      <a:lnTo>
                        <a:pt x="250698" y="28575"/>
                      </a:lnTo>
                      <a:lnTo>
                        <a:pt x="28575" y="28575"/>
                      </a:lnTo>
                      <a:lnTo>
                        <a:pt x="28575" y="627602"/>
                      </a:lnTo>
                      <a:cubicBezTo>
                        <a:pt x="28575" y="635508"/>
                        <a:pt x="22193" y="641889"/>
                        <a:pt x="14288" y="641889"/>
                      </a:cubicBezTo>
                      <a:cubicBezTo>
                        <a:pt x="6382" y="641889"/>
                        <a:pt x="0" y="635508"/>
                        <a:pt x="0" y="627602"/>
                      </a:cubicBezTo>
                      <a:lnTo>
                        <a:pt x="0" y="14288"/>
                      </a:lnTo>
                      <a:cubicBezTo>
                        <a:pt x="0" y="6382"/>
                        <a:pt x="6382" y="0"/>
                        <a:pt x="14288" y="0"/>
                      </a:cubicBezTo>
                      <a:lnTo>
                        <a:pt x="264986" y="0"/>
                      </a:lnTo>
                      <a:cubicBezTo>
                        <a:pt x="272891" y="0"/>
                        <a:pt x="279273" y="6382"/>
                        <a:pt x="279273" y="14288"/>
                      </a:cubicBezTo>
                      <a:lnTo>
                        <a:pt x="279273" y="1000506"/>
                      </a:lnTo>
                      <a:cubicBezTo>
                        <a:pt x="279273" y="1008412"/>
                        <a:pt x="272891" y="1014793"/>
                        <a:pt x="264986" y="1014793"/>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34" name="Google Shape;2934;p20"/>
              <p:cNvGrpSpPr/>
              <p:nvPr/>
            </p:nvGrpSpPr>
            <p:grpSpPr>
              <a:xfrm>
                <a:off x="9085421" y="6300691"/>
                <a:ext cx="118205" cy="28575"/>
                <a:chOff x="9085421" y="6300691"/>
                <a:chExt cx="118205" cy="28575"/>
              </a:xfrm>
            </p:grpSpPr>
            <p:sp>
              <p:nvSpPr>
                <p:cNvPr id="2935" name="Google Shape;2935;p20"/>
                <p:cNvSpPr/>
                <p:nvPr/>
              </p:nvSpPr>
              <p:spPr>
                <a:xfrm>
                  <a:off x="9099708" y="6314979"/>
                  <a:ext cx="89630" cy="9525"/>
                </a:xfrm>
                <a:custGeom>
                  <a:avLst/>
                  <a:gdLst/>
                  <a:ahLst/>
                  <a:cxnLst/>
                  <a:rect l="l" t="t" r="r" b="b"/>
                  <a:pathLst>
                    <a:path w="89630" h="9525" extrusionOk="0">
                      <a:moveTo>
                        <a:pt x="89630" y="0"/>
                      </a:moveTo>
                      <a:lnTo>
                        <a:pt x="0" y="0"/>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36" name="Google Shape;2936;p20"/>
                <p:cNvSpPr/>
                <p:nvPr/>
              </p:nvSpPr>
              <p:spPr>
                <a:xfrm>
                  <a:off x="9085421" y="6300691"/>
                  <a:ext cx="118205" cy="28575"/>
                </a:xfrm>
                <a:custGeom>
                  <a:avLst/>
                  <a:gdLst/>
                  <a:ahLst/>
                  <a:cxnLst/>
                  <a:rect l="l" t="t" r="r" b="b"/>
                  <a:pathLst>
                    <a:path w="118205" h="28575" extrusionOk="0">
                      <a:moveTo>
                        <a:pt x="103918" y="28575"/>
                      </a:moveTo>
                      <a:lnTo>
                        <a:pt x="14288" y="28575"/>
                      </a:lnTo>
                      <a:cubicBezTo>
                        <a:pt x="6382" y="28575"/>
                        <a:pt x="0" y="22193"/>
                        <a:pt x="0" y="14288"/>
                      </a:cubicBezTo>
                      <a:cubicBezTo>
                        <a:pt x="0" y="6382"/>
                        <a:pt x="6382" y="0"/>
                        <a:pt x="14288" y="0"/>
                      </a:cubicBezTo>
                      <a:lnTo>
                        <a:pt x="103918" y="0"/>
                      </a:lnTo>
                      <a:cubicBezTo>
                        <a:pt x="111824" y="0"/>
                        <a:pt x="118206" y="6382"/>
                        <a:pt x="118206" y="14288"/>
                      </a:cubicBezTo>
                      <a:cubicBezTo>
                        <a:pt x="118206" y="22193"/>
                        <a:pt x="111824" y="28575"/>
                        <a:pt x="103918"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37" name="Google Shape;2937;p20"/>
              <p:cNvGrpSpPr/>
              <p:nvPr/>
            </p:nvGrpSpPr>
            <p:grpSpPr>
              <a:xfrm>
                <a:off x="9027794" y="6192107"/>
                <a:ext cx="175831" cy="28575"/>
                <a:chOff x="9027794" y="6192107"/>
                <a:chExt cx="175831" cy="28575"/>
              </a:xfrm>
            </p:grpSpPr>
            <p:sp>
              <p:nvSpPr>
                <p:cNvPr id="2938" name="Google Shape;2938;p20"/>
                <p:cNvSpPr/>
                <p:nvPr/>
              </p:nvSpPr>
              <p:spPr>
                <a:xfrm>
                  <a:off x="9042082" y="6206394"/>
                  <a:ext cx="147256" cy="9525"/>
                </a:xfrm>
                <a:custGeom>
                  <a:avLst/>
                  <a:gdLst/>
                  <a:ahLst/>
                  <a:cxnLst/>
                  <a:rect l="l" t="t" r="r" b="b"/>
                  <a:pathLst>
                    <a:path w="147256" h="9525" extrusionOk="0">
                      <a:moveTo>
                        <a:pt x="147257" y="0"/>
                      </a:moveTo>
                      <a:lnTo>
                        <a:pt x="0" y="0"/>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39" name="Google Shape;2939;p20"/>
                <p:cNvSpPr/>
                <p:nvPr/>
              </p:nvSpPr>
              <p:spPr>
                <a:xfrm>
                  <a:off x="9027794" y="6192107"/>
                  <a:ext cx="175831" cy="28575"/>
                </a:xfrm>
                <a:custGeom>
                  <a:avLst/>
                  <a:gdLst/>
                  <a:ahLst/>
                  <a:cxnLst/>
                  <a:rect l="l" t="t" r="r" b="b"/>
                  <a:pathLst>
                    <a:path w="175831" h="28575" extrusionOk="0">
                      <a:moveTo>
                        <a:pt x="161544" y="28575"/>
                      </a:moveTo>
                      <a:lnTo>
                        <a:pt x="14288" y="28575"/>
                      </a:lnTo>
                      <a:cubicBezTo>
                        <a:pt x="6382" y="28575"/>
                        <a:pt x="0" y="22193"/>
                        <a:pt x="0" y="14288"/>
                      </a:cubicBezTo>
                      <a:cubicBezTo>
                        <a:pt x="0" y="6382"/>
                        <a:pt x="6382" y="0"/>
                        <a:pt x="14288" y="0"/>
                      </a:cubicBezTo>
                      <a:lnTo>
                        <a:pt x="161544" y="0"/>
                      </a:lnTo>
                      <a:cubicBezTo>
                        <a:pt x="169450" y="0"/>
                        <a:pt x="175832" y="6382"/>
                        <a:pt x="175832" y="14288"/>
                      </a:cubicBezTo>
                      <a:cubicBezTo>
                        <a:pt x="175832" y="22193"/>
                        <a:pt x="169450" y="28575"/>
                        <a:pt x="161544"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40" name="Google Shape;2940;p20"/>
              <p:cNvGrpSpPr/>
              <p:nvPr/>
            </p:nvGrpSpPr>
            <p:grpSpPr>
              <a:xfrm>
                <a:off x="9085421" y="6083426"/>
                <a:ext cx="118205" cy="28575"/>
                <a:chOff x="9085421" y="6083426"/>
                <a:chExt cx="118205" cy="28575"/>
              </a:xfrm>
            </p:grpSpPr>
            <p:sp>
              <p:nvSpPr>
                <p:cNvPr id="2941" name="Google Shape;2941;p20"/>
                <p:cNvSpPr/>
                <p:nvPr/>
              </p:nvSpPr>
              <p:spPr>
                <a:xfrm>
                  <a:off x="9099708" y="6097713"/>
                  <a:ext cx="89630" cy="9525"/>
                </a:xfrm>
                <a:custGeom>
                  <a:avLst/>
                  <a:gdLst/>
                  <a:ahLst/>
                  <a:cxnLst/>
                  <a:rect l="l" t="t" r="r" b="b"/>
                  <a:pathLst>
                    <a:path w="89630" h="9525" extrusionOk="0">
                      <a:moveTo>
                        <a:pt x="89630" y="0"/>
                      </a:moveTo>
                      <a:lnTo>
                        <a:pt x="0" y="0"/>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42" name="Google Shape;2942;p20"/>
                <p:cNvSpPr/>
                <p:nvPr/>
              </p:nvSpPr>
              <p:spPr>
                <a:xfrm>
                  <a:off x="9085421" y="6083426"/>
                  <a:ext cx="118205" cy="28575"/>
                </a:xfrm>
                <a:custGeom>
                  <a:avLst/>
                  <a:gdLst/>
                  <a:ahLst/>
                  <a:cxnLst/>
                  <a:rect l="l" t="t" r="r" b="b"/>
                  <a:pathLst>
                    <a:path w="118205" h="28575" extrusionOk="0">
                      <a:moveTo>
                        <a:pt x="103918" y="28575"/>
                      </a:moveTo>
                      <a:lnTo>
                        <a:pt x="14288" y="28575"/>
                      </a:lnTo>
                      <a:cubicBezTo>
                        <a:pt x="6382" y="28575"/>
                        <a:pt x="0" y="22193"/>
                        <a:pt x="0" y="14288"/>
                      </a:cubicBezTo>
                      <a:cubicBezTo>
                        <a:pt x="0" y="6382"/>
                        <a:pt x="6382" y="0"/>
                        <a:pt x="14288" y="0"/>
                      </a:cubicBezTo>
                      <a:lnTo>
                        <a:pt x="103918" y="0"/>
                      </a:lnTo>
                      <a:cubicBezTo>
                        <a:pt x="111824" y="0"/>
                        <a:pt x="118206" y="6382"/>
                        <a:pt x="118206" y="14288"/>
                      </a:cubicBezTo>
                      <a:cubicBezTo>
                        <a:pt x="118206" y="22193"/>
                        <a:pt x="111824" y="28575"/>
                        <a:pt x="103918"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43" name="Google Shape;2943;p20"/>
              <p:cNvGrpSpPr/>
              <p:nvPr/>
            </p:nvGrpSpPr>
            <p:grpSpPr>
              <a:xfrm>
                <a:off x="9027794" y="5974746"/>
                <a:ext cx="175831" cy="28575"/>
                <a:chOff x="9027794" y="5974746"/>
                <a:chExt cx="175831" cy="28575"/>
              </a:xfrm>
            </p:grpSpPr>
            <p:sp>
              <p:nvSpPr>
                <p:cNvPr id="2944" name="Google Shape;2944;p20"/>
                <p:cNvSpPr/>
                <p:nvPr/>
              </p:nvSpPr>
              <p:spPr>
                <a:xfrm>
                  <a:off x="9042082" y="5989033"/>
                  <a:ext cx="147256" cy="9525"/>
                </a:xfrm>
                <a:custGeom>
                  <a:avLst/>
                  <a:gdLst/>
                  <a:ahLst/>
                  <a:cxnLst/>
                  <a:rect l="l" t="t" r="r" b="b"/>
                  <a:pathLst>
                    <a:path w="147256" h="9525" extrusionOk="0">
                      <a:moveTo>
                        <a:pt x="147257" y="0"/>
                      </a:moveTo>
                      <a:lnTo>
                        <a:pt x="0" y="0"/>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45" name="Google Shape;2945;p20"/>
                <p:cNvSpPr/>
                <p:nvPr/>
              </p:nvSpPr>
              <p:spPr>
                <a:xfrm>
                  <a:off x="9027794" y="5974746"/>
                  <a:ext cx="175831" cy="28575"/>
                </a:xfrm>
                <a:custGeom>
                  <a:avLst/>
                  <a:gdLst/>
                  <a:ahLst/>
                  <a:cxnLst/>
                  <a:rect l="l" t="t" r="r" b="b"/>
                  <a:pathLst>
                    <a:path w="175831" h="28575" extrusionOk="0">
                      <a:moveTo>
                        <a:pt x="161544" y="28575"/>
                      </a:moveTo>
                      <a:lnTo>
                        <a:pt x="14288" y="28575"/>
                      </a:lnTo>
                      <a:cubicBezTo>
                        <a:pt x="6382" y="28575"/>
                        <a:pt x="0" y="22193"/>
                        <a:pt x="0" y="14288"/>
                      </a:cubicBezTo>
                      <a:cubicBezTo>
                        <a:pt x="0" y="6382"/>
                        <a:pt x="6382" y="0"/>
                        <a:pt x="14288" y="0"/>
                      </a:cubicBezTo>
                      <a:lnTo>
                        <a:pt x="161544" y="0"/>
                      </a:lnTo>
                      <a:cubicBezTo>
                        <a:pt x="169450" y="0"/>
                        <a:pt x="175832" y="6382"/>
                        <a:pt x="175832" y="14288"/>
                      </a:cubicBezTo>
                      <a:cubicBezTo>
                        <a:pt x="175832" y="22193"/>
                        <a:pt x="169450" y="28575"/>
                        <a:pt x="161544"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46" name="Google Shape;2946;p20"/>
              <p:cNvGrpSpPr/>
              <p:nvPr/>
            </p:nvGrpSpPr>
            <p:grpSpPr>
              <a:xfrm>
                <a:off x="9085421" y="5866065"/>
                <a:ext cx="118205" cy="28575"/>
                <a:chOff x="9085421" y="5866065"/>
                <a:chExt cx="118205" cy="28575"/>
              </a:xfrm>
            </p:grpSpPr>
            <p:sp>
              <p:nvSpPr>
                <p:cNvPr id="2947" name="Google Shape;2947;p20"/>
                <p:cNvSpPr/>
                <p:nvPr/>
              </p:nvSpPr>
              <p:spPr>
                <a:xfrm>
                  <a:off x="9099708" y="5880353"/>
                  <a:ext cx="89630" cy="9525"/>
                </a:xfrm>
                <a:custGeom>
                  <a:avLst/>
                  <a:gdLst/>
                  <a:ahLst/>
                  <a:cxnLst/>
                  <a:rect l="l" t="t" r="r" b="b"/>
                  <a:pathLst>
                    <a:path w="89630" h="9525" extrusionOk="0">
                      <a:moveTo>
                        <a:pt x="89630" y="0"/>
                      </a:moveTo>
                      <a:lnTo>
                        <a:pt x="0" y="0"/>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48" name="Google Shape;2948;p20"/>
                <p:cNvSpPr/>
                <p:nvPr/>
              </p:nvSpPr>
              <p:spPr>
                <a:xfrm>
                  <a:off x="9085421" y="5866065"/>
                  <a:ext cx="118205" cy="28575"/>
                </a:xfrm>
                <a:custGeom>
                  <a:avLst/>
                  <a:gdLst/>
                  <a:ahLst/>
                  <a:cxnLst/>
                  <a:rect l="l" t="t" r="r" b="b"/>
                  <a:pathLst>
                    <a:path w="118205" h="28575" extrusionOk="0">
                      <a:moveTo>
                        <a:pt x="103918" y="28575"/>
                      </a:moveTo>
                      <a:lnTo>
                        <a:pt x="14288" y="28575"/>
                      </a:lnTo>
                      <a:cubicBezTo>
                        <a:pt x="6382" y="28575"/>
                        <a:pt x="0" y="22193"/>
                        <a:pt x="0" y="14288"/>
                      </a:cubicBezTo>
                      <a:cubicBezTo>
                        <a:pt x="0" y="6382"/>
                        <a:pt x="6382" y="0"/>
                        <a:pt x="14288" y="0"/>
                      </a:cubicBezTo>
                      <a:lnTo>
                        <a:pt x="103918" y="0"/>
                      </a:lnTo>
                      <a:cubicBezTo>
                        <a:pt x="111824" y="0"/>
                        <a:pt x="118206" y="6382"/>
                        <a:pt x="118206" y="14288"/>
                      </a:cubicBezTo>
                      <a:cubicBezTo>
                        <a:pt x="118206" y="22193"/>
                        <a:pt x="111824" y="28575"/>
                        <a:pt x="103918"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49" name="Google Shape;2949;p20"/>
              <p:cNvGrpSpPr/>
              <p:nvPr/>
            </p:nvGrpSpPr>
            <p:grpSpPr>
              <a:xfrm>
                <a:off x="9027794" y="5757481"/>
                <a:ext cx="175831" cy="28575"/>
                <a:chOff x="9027794" y="5757481"/>
                <a:chExt cx="175831" cy="28575"/>
              </a:xfrm>
            </p:grpSpPr>
            <p:sp>
              <p:nvSpPr>
                <p:cNvPr id="2950" name="Google Shape;2950;p20"/>
                <p:cNvSpPr/>
                <p:nvPr/>
              </p:nvSpPr>
              <p:spPr>
                <a:xfrm>
                  <a:off x="9042082" y="5771768"/>
                  <a:ext cx="147256" cy="9525"/>
                </a:xfrm>
                <a:custGeom>
                  <a:avLst/>
                  <a:gdLst/>
                  <a:ahLst/>
                  <a:cxnLst/>
                  <a:rect l="l" t="t" r="r" b="b"/>
                  <a:pathLst>
                    <a:path w="147256" h="9525" extrusionOk="0">
                      <a:moveTo>
                        <a:pt x="147257" y="0"/>
                      </a:moveTo>
                      <a:lnTo>
                        <a:pt x="0" y="0"/>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51" name="Google Shape;2951;p20"/>
                <p:cNvSpPr/>
                <p:nvPr/>
              </p:nvSpPr>
              <p:spPr>
                <a:xfrm>
                  <a:off x="9027794" y="5757481"/>
                  <a:ext cx="175831" cy="28575"/>
                </a:xfrm>
                <a:custGeom>
                  <a:avLst/>
                  <a:gdLst/>
                  <a:ahLst/>
                  <a:cxnLst/>
                  <a:rect l="l" t="t" r="r" b="b"/>
                  <a:pathLst>
                    <a:path w="175831" h="28575" extrusionOk="0">
                      <a:moveTo>
                        <a:pt x="161544" y="28575"/>
                      </a:moveTo>
                      <a:lnTo>
                        <a:pt x="14288" y="28575"/>
                      </a:lnTo>
                      <a:cubicBezTo>
                        <a:pt x="6382" y="28575"/>
                        <a:pt x="0" y="22193"/>
                        <a:pt x="0" y="14288"/>
                      </a:cubicBezTo>
                      <a:cubicBezTo>
                        <a:pt x="0" y="6382"/>
                        <a:pt x="6382" y="0"/>
                        <a:pt x="14288" y="0"/>
                      </a:cubicBezTo>
                      <a:lnTo>
                        <a:pt x="161544" y="0"/>
                      </a:lnTo>
                      <a:cubicBezTo>
                        <a:pt x="169450" y="0"/>
                        <a:pt x="175832" y="6382"/>
                        <a:pt x="175832" y="14288"/>
                      </a:cubicBezTo>
                      <a:cubicBezTo>
                        <a:pt x="175832" y="22193"/>
                        <a:pt x="169450" y="28575"/>
                        <a:pt x="161544"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52" name="Google Shape;2952;p20"/>
              <p:cNvGrpSpPr/>
              <p:nvPr/>
            </p:nvGrpSpPr>
            <p:grpSpPr>
              <a:xfrm>
                <a:off x="9085421" y="5648800"/>
                <a:ext cx="118205" cy="28575"/>
                <a:chOff x="9085421" y="5648800"/>
                <a:chExt cx="118205" cy="28575"/>
              </a:xfrm>
            </p:grpSpPr>
            <p:sp>
              <p:nvSpPr>
                <p:cNvPr id="2953" name="Google Shape;2953;p20"/>
                <p:cNvSpPr/>
                <p:nvPr/>
              </p:nvSpPr>
              <p:spPr>
                <a:xfrm>
                  <a:off x="9099708" y="5663088"/>
                  <a:ext cx="89630" cy="9525"/>
                </a:xfrm>
                <a:custGeom>
                  <a:avLst/>
                  <a:gdLst/>
                  <a:ahLst/>
                  <a:cxnLst/>
                  <a:rect l="l" t="t" r="r" b="b"/>
                  <a:pathLst>
                    <a:path w="89630" h="9525" extrusionOk="0">
                      <a:moveTo>
                        <a:pt x="89630" y="0"/>
                      </a:moveTo>
                      <a:lnTo>
                        <a:pt x="0" y="0"/>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54" name="Google Shape;2954;p20"/>
                <p:cNvSpPr/>
                <p:nvPr/>
              </p:nvSpPr>
              <p:spPr>
                <a:xfrm>
                  <a:off x="9085421" y="5648800"/>
                  <a:ext cx="118205" cy="28575"/>
                </a:xfrm>
                <a:custGeom>
                  <a:avLst/>
                  <a:gdLst/>
                  <a:ahLst/>
                  <a:cxnLst/>
                  <a:rect l="l" t="t" r="r" b="b"/>
                  <a:pathLst>
                    <a:path w="118205" h="28575" extrusionOk="0">
                      <a:moveTo>
                        <a:pt x="103918" y="28575"/>
                      </a:moveTo>
                      <a:lnTo>
                        <a:pt x="14288" y="28575"/>
                      </a:lnTo>
                      <a:cubicBezTo>
                        <a:pt x="6382" y="28575"/>
                        <a:pt x="0" y="22193"/>
                        <a:pt x="0" y="14288"/>
                      </a:cubicBezTo>
                      <a:cubicBezTo>
                        <a:pt x="0" y="6382"/>
                        <a:pt x="6382" y="0"/>
                        <a:pt x="14288" y="0"/>
                      </a:cubicBezTo>
                      <a:lnTo>
                        <a:pt x="103918" y="0"/>
                      </a:lnTo>
                      <a:cubicBezTo>
                        <a:pt x="111824" y="0"/>
                        <a:pt x="118206" y="6382"/>
                        <a:pt x="118206" y="14288"/>
                      </a:cubicBezTo>
                      <a:cubicBezTo>
                        <a:pt x="118206" y="22193"/>
                        <a:pt x="111824" y="28575"/>
                        <a:pt x="103918"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55" name="Google Shape;2955;p20"/>
              <p:cNvGrpSpPr/>
              <p:nvPr/>
            </p:nvGrpSpPr>
            <p:grpSpPr>
              <a:xfrm>
                <a:off x="9027794" y="5540120"/>
                <a:ext cx="175831" cy="28575"/>
                <a:chOff x="9027794" y="5540120"/>
                <a:chExt cx="175831" cy="28575"/>
              </a:xfrm>
            </p:grpSpPr>
            <p:sp>
              <p:nvSpPr>
                <p:cNvPr id="2956" name="Google Shape;2956;p20"/>
                <p:cNvSpPr/>
                <p:nvPr/>
              </p:nvSpPr>
              <p:spPr>
                <a:xfrm>
                  <a:off x="9042082" y="5554408"/>
                  <a:ext cx="147256" cy="9525"/>
                </a:xfrm>
                <a:custGeom>
                  <a:avLst/>
                  <a:gdLst/>
                  <a:ahLst/>
                  <a:cxnLst/>
                  <a:rect l="l" t="t" r="r" b="b"/>
                  <a:pathLst>
                    <a:path w="147256" h="9525" extrusionOk="0">
                      <a:moveTo>
                        <a:pt x="147257" y="0"/>
                      </a:moveTo>
                      <a:lnTo>
                        <a:pt x="0" y="0"/>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57" name="Google Shape;2957;p20"/>
                <p:cNvSpPr/>
                <p:nvPr/>
              </p:nvSpPr>
              <p:spPr>
                <a:xfrm>
                  <a:off x="9027794" y="5540120"/>
                  <a:ext cx="175831" cy="28575"/>
                </a:xfrm>
                <a:custGeom>
                  <a:avLst/>
                  <a:gdLst/>
                  <a:ahLst/>
                  <a:cxnLst/>
                  <a:rect l="l" t="t" r="r" b="b"/>
                  <a:pathLst>
                    <a:path w="175831" h="28575" extrusionOk="0">
                      <a:moveTo>
                        <a:pt x="161544" y="28575"/>
                      </a:moveTo>
                      <a:lnTo>
                        <a:pt x="14288" y="28575"/>
                      </a:lnTo>
                      <a:cubicBezTo>
                        <a:pt x="6382" y="28575"/>
                        <a:pt x="0" y="22193"/>
                        <a:pt x="0" y="14288"/>
                      </a:cubicBezTo>
                      <a:cubicBezTo>
                        <a:pt x="0" y="6382"/>
                        <a:pt x="6382" y="0"/>
                        <a:pt x="14288" y="0"/>
                      </a:cubicBezTo>
                      <a:lnTo>
                        <a:pt x="161544" y="0"/>
                      </a:lnTo>
                      <a:cubicBezTo>
                        <a:pt x="169450" y="0"/>
                        <a:pt x="175832" y="6382"/>
                        <a:pt x="175832" y="14288"/>
                      </a:cubicBezTo>
                      <a:cubicBezTo>
                        <a:pt x="175832" y="22193"/>
                        <a:pt x="169450" y="28575"/>
                        <a:pt x="161544" y="2857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2958" name="Google Shape;2958;p20"/>
              <p:cNvSpPr/>
              <p:nvPr/>
            </p:nvSpPr>
            <p:spPr>
              <a:xfrm>
                <a:off x="8189594" y="5435345"/>
                <a:ext cx="676941" cy="1000696"/>
              </a:xfrm>
              <a:custGeom>
                <a:avLst/>
                <a:gdLst/>
                <a:ahLst/>
                <a:cxnLst/>
                <a:rect l="l" t="t" r="r" b="b"/>
                <a:pathLst>
                  <a:path w="676941" h="1000696" extrusionOk="0">
                    <a:moveTo>
                      <a:pt x="676942" y="1000697"/>
                    </a:moveTo>
                    <a:lnTo>
                      <a:pt x="676942" y="877157"/>
                    </a:lnTo>
                    <a:lnTo>
                      <a:pt x="592646" y="752475"/>
                    </a:lnTo>
                    <a:lnTo>
                      <a:pt x="83534" y="0"/>
                    </a:lnTo>
                    <a:lnTo>
                      <a:pt x="0" y="0"/>
                    </a:lnTo>
                    <a:lnTo>
                      <a:pt x="164306" y="242792"/>
                    </a:lnTo>
                    <a:moveTo>
                      <a:pt x="164211" y="242888"/>
                    </a:moveTo>
                    <a:lnTo>
                      <a:pt x="238125" y="352139"/>
                    </a:lnTo>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59" name="Google Shape;2959;p20"/>
              <p:cNvSpPr/>
              <p:nvPr/>
            </p:nvSpPr>
            <p:spPr>
              <a:xfrm>
                <a:off x="8941784" y="5443727"/>
                <a:ext cx="75247" cy="986218"/>
              </a:xfrm>
              <a:custGeom>
                <a:avLst/>
                <a:gdLst/>
                <a:ahLst/>
                <a:cxnLst/>
                <a:rect l="l" t="t" r="r" b="b"/>
                <a:pathLst>
                  <a:path w="75247" h="986218" extrusionOk="0">
                    <a:moveTo>
                      <a:pt x="0" y="0"/>
                    </a:moveTo>
                    <a:lnTo>
                      <a:pt x="75248" y="0"/>
                    </a:lnTo>
                    <a:lnTo>
                      <a:pt x="75248" y="986219"/>
                    </a:lnTo>
                    <a:lnTo>
                      <a:pt x="0" y="986219"/>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60" name="Google Shape;2960;p20"/>
            <p:cNvGrpSpPr/>
            <p:nvPr/>
          </p:nvGrpSpPr>
          <p:grpSpPr>
            <a:xfrm rot="8502245">
              <a:off x="1543643" y="5895190"/>
              <a:ext cx="1657853" cy="1653015"/>
              <a:chOff x="8171157" y="5416867"/>
              <a:chExt cx="1032469" cy="1029366"/>
            </a:xfrm>
          </p:grpSpPr>
          <p:grpSp>
            <p:nvGrpSpPr>
              <p:cNvPr id="2961" name="Google Shape;2961;p20"/>
              <p:cNvGrpSpPr/>
              <p:nvPr/>
            </p:nvGrpSpPr>
            <p:grpSpPr>
              <a:xfrm>
                <a:off x="8171157" y="5416867"/>
                <a:ext cx="705666" cy="1029366"/>
                <a:chOff x="8171157" y="5416867"/>
                <a:chExt cx="705666" cy="1029366"/>
              </a:xfrm>
            </p:grpSpPr>
            <p:grpSp>
              <p:nvGrpSpPr>
                <p:cNvPr id="2962" name="Google Shape;2962;p20"/>
                <p:cNvGrpSpPr/>
                <p:nvPr/>
              </p:nvGrpSpPr>
              <p:grpSpPr>
                <a:xfrm>
                  <a:off x="8171157" y="5416867"/>
                  <a:ext cx="705666" cy="1029366"/>
                  <a:chOff x="8171157" y="5416867"/>
                  <a:chExt cx="705666" cy="1029366"/>
                </a:xfrm>
              </p:grpSpPr>
              <p:sp>
                <p:nvSpPr>
                  <p:cNvPr id="2963" name="Google Shape;2963;p20"/>
                  <p:cNvSpPr/>
                  <p:nvPr/>
                </p:nvSpPr>
                <p:spPr>
                  <a:xfrm>
                    <a:off x="8185308" y="5431154"/>
                    <a:ext cx="677037" cy="1000696"/>
                  </a:xfrm>
                  <a:custGeom>
                    <a:avLst/>
                    <a:gdLst/>
                    <a:ahLst/>
                    <a:cxnLst/>
                    <a:rect l="l" t="t" r="r" b="b"/>
                    <a:pathLst>
                      <a:path w="677037" h="1000696" extrusionOk="0">
                        <a:moveTo>
                          <a:pt x="197930" y="292512"/>
                        </a:moveTo>
                        <a:lnTo>
                          <a:pt x="677037" y="1000697"/>
                        </a:lnTo>
                        <a:lnTo>
                          <a:pt x="677037" y="0"/>
                        </a:lnTo>
                        <a:lnTo>
                          <a:pt x="0" y="0"/>
                        </a:lnTo>
                        <a:lnTo>
                          <a:pt x="91440" y="135160"/>
                        </a:lnTo>
                        <a:moveTo>
                          <a:pt x="134398" y="198501"/>
                        </a:moveTo>
                        <a:lnTo>
                          <a:pt x="198025" y="292512"/>
                        </a:lnTo>
                        <a:moveTo>
                          <a:pt x="509874" y="447389"/>
                        </a:moveTo>
                        <a:lnTo>
                          <a:pt x="326041" y="175546"/>
                        </a:lnTo>
                        <a:lnTo>
                          <a:pt x="509874" y="175546"/>
                        </a:lnTo>
                        <a:lnTo>
                          <a:pt x="509874" y="447389"/>
                        </a:ln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64" name="Google Shape;2964;p20"/>
                  <p:cNvSpPr/>
                  <p:nvPr/>
                </p:nvSpPr>
                <p:spPr>
                  <a:xfrm>
                    <a:off x="8171157" y="5416867"/>
                    <a:ext cx="705666" cy="1029366"/>
                  </a:xfrm>
                  <a:custGeom>
                    <a:avLst/>
                    <a:gdLst/>
                    <a:ahLst/>
                    <a:cxnLst/>
                    <a:rect l="l" t="t" r="r" b="b"/>
                    <a:pathLst>
                      <a:path w="705666" h="1029366" extrusionOk="0">
                        <a:moveTo>
                          <a:pt x="691189" y="1029367"/>
                        </a:moveTo>
                        <a:cubicBezTo>
                          <a:pt x="686521" y="1029367"/>
                          <a:pt x="682044" y="1027081"/>
                          <a:pt x="679378" y="1023080"/>
                        </a:cubicBezTo>
                        <a:lnTo>
                          <a:pt x="200270" y="314896"/>
                        </a:lnTo>
                        <a:cubicBezTo>
                          <a:pt x="200270" y="314896"/>
                          <a:pt x="200270" y="314896"/>
                          <a:pt x="200270" y="314896"/>
                        </a:cubicBezTo>
                        <a:lnTo>
                          <a:pt x="136738" y="220885"/>
                        </a:lnTo>
                        <a:cubicBezTo>
                          <a:pt x="132357" y="214313"/>
                          <a:pt x="134071" y="205454"/>
                          <a:pt x="140548" y="201073"/>
                        </a:cubicBezTo>
                        <a:cubicBezTo>
                          <a:pt x="147025" y="196691"/>
                          <a:pt x="155979" y="198311"/>
                          <a:pt x="160360" y="204883"/>
                        </a:cubicBezTo>
                        <a:lnTo>
                          <a:pt x="223892" y="298895"/>
                        </a:lnTo>
                        <a:lnTo>
                          <a:pt x="223892" y="298895"/>
                        </a:lnTo>
                        <a:lnTo>
                          <a:pt x="676901" y="968502"/>
                        </a:lnTo>
                        <a:lnTo>
                          <a:pt x="676901" y="28575"/>
                        </a:lnTo>
                        <a:lnTo>
                          <a:pt x="41107" y="28575"/>
                        </a:lnTo>
                        <a:lnTo>
                          <a:pt x="117498" y="141446"/>
                        </a:lnTo>
                        <a:cubicBezTo>
                          <a:pt x="121879" y="148018"/>
                          <a:pt x="120165" y="156876"/>
                          <a:pt x="113688" y="161258"/>
                        </a:cubicBezTo>
                        <a:cubicBezTo>
                          <a:pt x="107211" y="165640"/>
                          <a:pt x="98257" y="164020"/>
                          <a:pt x="93876" y="157448"/>
                        </a:cubicBezTo>
                        <a:lnTo>
                          <a:pt x="2436" y="22288"/>
                        </a:lnTo>
                        <a:cubicBezTo>
                          <a:pt x="-517" y="17907"/>
                          <a:pt x="-802" y="12287"/>
                          <a:pt x="1674" y="7620"/>
                        </a:cubicBezTo>
                        <a:cubicBezTo>
                          <a:pt x="4150" y="2953"/>
                          <a:pt x="9008" y="0"/>
                          <a:pt x="14342" y="0"/>
                        </a:cubicBezTo>
                        <a:lnTo>
                          <a:pt x="691379" y="0"/>
                        </a:lnTo>
                        <a:cubicBezTo>
                          <a:pt x="699285" y="0"/>
                          <a:pt x="705667" y="6382"/>
                          <a:pt x="705667" y="14288"/>
                        </a:cubicBezTo>
                        <a:lnTo>
                          <a:pt x="705667" y="1014984"/>
                        </a:lnTo>
                        <a:cubicBezTo>
                          <a:pt x="705667" y="1021270"/>
                          <a:pt x="701571" y="1026795"/>
                          <a:pt x="695570" y="1028605"/>
                        </a:cubicBezTo>
                        <a:cubicBezTo>
                          <a:pt x="694046" y="1029081"/>
                          <a:pt x="692618" y="1029367"/>
                          <a:pt x="691189" y="1029367"/>
                        </a:cubicBezTo>
                        <a:close/>
                        <a:moveTo>
                          <a:pt x="524025" y="475964"/>
                        </a:moveTo>
                        <a:cubicBezTo>
                          <a:pt x="519358" y="475964"/>
                          <a:pt x="514881" y="473678"/>
                          <a:pt x="512214" y="469678"/>
                        </a:cubicBezTo>
                        <a:lnTo>
                          <a:pt x="328382" y="197834"/>
                        </a:lnTo>
                        <a:cubicBezTo>
                          <a:pt x="325429" y="193453"/>
                          <a:pt x="325143" y="187833"/>
                          <a:pt x="327619" y="183166"/>
                        </a:cubicBezTo>
                        <a:cubicBezTo>
                          <a:pt x="330096" y="178498"/>
                          <a:pt x="334954" y="175546"/>
                          <a:pt x="340288" y="175546"/>
                        </a:cubicBezTo>
                        <a:lnTo>
                          <a:pt x="524120" y="175546"/>
                        </a:lnTo>
                        <a:cubicBezTo>
                          <a:pt x="532026" y="175546"/>
                          <a:pt x="538408" y="181927"/>
                          <a:pt x="538408" y="189833"/>
                        </a:cubicBezTo>
                        <a:lnTo>
                          <a:pt x="538408" y="461676"/>
                        </a:lnTo>
                        <a:cubicBezTo>
                          <a:pt x="538408" y="467963"/>
                          <a:pt x="534312" y="473487"/>
                          <a:pt x="528311" y="475297"/>
                        </a:cubicBezTo>
                        <a:cubicBezTo>
                          <a:pt x="526882" y="475774"/>
                          <a:pt x="525454" y="475964"/>
                          <a:pt x="524025" y="475964"/>
                        </a:cubicBezTo>
                        <a:close/>
                        <a:moveTo>
                          <a:pt x="367148" y="204121"/>
                        </a:moveTo>
                        <a:lnTo>
                          <a:pt x="509833" y="415004"/>
                        </a:lnTo>
                        <a:lnTo>
                          <a:pt x="509833" y="204121"/>
                        </a:lnTo>
                        <a:lnTo>
                          <a:pt x="367148" y="204121"/>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65" name="Google Shape;2965;p20"/>
                <p:cNvGrpSpPr/>
                <p:nvPr/>
              </p:nvGrpSpPr>
              <p:grpSpPr>
                <a:xfrm>
                  <a:off x="8751951" y="6169342"/>
                  <a:ext cx="120300" cy="28575"/>
                  <a:chOff x="8751951" y="6169342"/>
                  <a:chExt cx="120300" cy="28575"/>
                </a:xfrm>
              </p:grpSpPr>
              <p:sp>
                <p:nvSpPr>
                  <p:cNvPr id="2966" name="Google Shape;2966;p20"/>
                  <p:cNvSpPr/>
                  <p:nvPr/>
                </p:nvSpPr>
                <p:spPr>
                  <a:xfrm>
                    <a:off x="8766238" y="6183629"/>
                    <a:ext cx="91725" cy="9525"/>
                  </a:xfrm>
                  <a:custGeom>
                    <a:avLst/>
                    <a:gdLst/>
                    <a:ahLst/>
                    <a:cxnLst/>
                    <a:rect l="l" t="t" r="r" b="b"/>
                    <a:pathLst>
                      <a:path w="91725" h="9525" extrusionOk="0">
                        <a:moveTo>
                          <a:pt x="91725" y="0"/>
                        </a:moveTo>
                        <a:lnTo>
                          <a:pt x="0" y="0"/>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67" name="Google Shape;2967;p20"/>
                  <p:cNvSpPr/>
                  <p:nvPr/>
                </p:nvSpPr>
                <p:spPr>
                  <a:xfrm>
                    <a:off x="8751951" y="6169342"/>
                    <a:ext cx="120300" cy="28575"/>
                  </a:xfrm>
                  <a:custGeom>
                    <a:avLst/>
                    <a:gdLst/>
                    <a:ahLst/>
                    <a:cxnLst/>
                    <a:rect l="l" t="t" r="r" b="b"/>
                    <a:pathLst>
                      <a:path w="120300" h="28575" extrusionOk="0">
                        <a:moveTo>
                          <a:pt x="106013" y="28575"/>
                        </a:moveTo>
                        <a:lnTo>
                          <a:pt x="14288" y="28575"/>
                        </a:lnTo>
                        <a:cubicBezTo>
                          <a:pt x="6382" y="28575"/>
                          <a:pt x="0" y="22193"/>
                          <a:pt x="0" y="14288"/>
                        </a:cubicBezTo>
                        <a:cubicBezTo>
                          <a:pt x="0" y="6382"/>
                          <a:pt x="6382" y="0"/>
                          <a:pt x="14288" y="0"/>
                        </a:cubicBezTo>
                        <a:lnTo>
                          <a:pt x="106013" y="0"/>
                        </a:lnTo>
                        <a:cubicBezTo>
                          <a:pt x="113919" y="0"/>
                          <a:pt x="120300" y="6382"/>
                          <a:pt x="120300" y="14288"/>
                        </a:cubicBezTo>
                        <a:cubicBezTo>
                          <a:pt x="120300" y="22193"/>
                          <a:pt x="113919" y="28575"/>
                          <a:pt x="106013"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68" name="Google Shape;2968;p20"/>
                <p:cNvGrpSpPr/>
                <p:nvPr/>
              </p:nvGrpSpPr>
              <p:grpSpPr>
                <a:xfrm>
                  <a:off x="8751951" y="6060756"/>
                  <a:ext cx="120300" cy="28575"/>
                  <a:chOff x="8751951" y="6060756"/>
                  <a:chExt cx="120300" cy="28575"/>
                </a:xfrm>
              </p:grpSpPr>
              <p:sp>
                <p:nvSpPr>
                  <p:cNvPr id="2969" name="Google Shape;2969;p20"/>
                  <p:cNvSpPr/>
                  <p:nvPr/>
                </p:nvSpPr>
                <p:spPr>
                  <a:xfrm>
                    <a:off x="8766238" y="6075044"/>
                    <a:ext cx="91725" cy="9525"/>
                  </a:xfrm>
                  <a:custGeom>
                    <a:avLst/>
                    <a:gdLst/>
                    <a:ahLst/>
                    <a:cxnLst/>
                    <a:rect l="l" t="t" r="r" b="b"/>
                    <a:pathLst>
                      <a:path w="91725" h="9525" extrusionOk="0">
                        <a:moveTo>
                          <a:pt x="91725" y="0"/>
                        </a:moveTo>
                        <a:lnTo>
                          <a:pt x="0" y="0"/>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70" name="Google Shape;2970;p20"/>
                  <p:cNvSpPr/>
                  <p:nvPr/>
                </p:nvSpPr>
                <p:spPr>
                  <a:xfrm>
                    <a:off x="8751951" y="6060756"/>
                    <a:ext cx="120300" cy="28575"/>
                  </a:xfrm>
                  <a:custGeom>
                    <a:avLst/>
                    <a:gdLst/>
                    <a:ahLst/>
                    <a:cxnLst/>
                    <a:rect l="l" t="t" r="r" b="b"/>
                    <a:pathLst>
                      <a:path w="120300" h="28575" extrusionOk="0">
                        <a:moveTo>
                          <a:pt x="106013" y="28575"/>
                        </a:moveTo>
                        <a:lnTo>
                          <a:pt x="14288" y="28575"/>
                        </a:lnTo>
                        <a:cubicBezTo>
                          <a:pt x="6382" y="28575"/>
                          <a:pt x="0" y="22193"/>
                          <a:pt x="0" y="14288"/>
                        </a:cubicBezTo>
                        <a:cubicBezTo>
                          <a:pt x="0" y="6382"/>
                          <a:pt x="6382" y="0"/>
                          <a:pt x="14288" y="0"/>
                        </a:cubicBezTo>
                        <a:lnTo>
                          <a:pt x="106013" y="0"/>
                        </a:lnTo>
                        <a:cubicBezTo>
                          <a:pt x="113919" y="0"/>
                          <a:pt x="120300" y="6382"/>
                          <a:pt x="120300" y="14288"/>
                        </a:cubicBezTo>
                        <a:cubicBezTo>
                          <a:pt x="120300" y="22193"/>
                          <a:pt x="113919" y="28575"/>
                          <a:pt x="106013"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71" name="Google Shape;2971;p20"/>
                <p:cNvGrpSpPr/>
                <p:nvPr/>
              </p:nvGrpSpPr>
              <p:grpSpPr>
                <a:xfrm>
                  <a:off x="8751951" y="5952076"/>
                  <a:ext cx="120300" cy="28575"/>
                  <a:chOff x="8751951" y="5952076"/>
                  <a:chExt cx="120300" cy="28575"/>
                </a:xfrm>
              </p:grpSpPr>
              <p:sp>
                <p:nvSpPr>
                  <p:cNvPr id="2972" name="Google Shape;2972;p20"/>
                  <p:cNvSpPr/>
                  <p:nvPr/>
                </p:nvSpPr>
                <p:spPr>
                  <a:xfrm>
                    <a:off x="8766238" y="5966364"/>
                    <a:ext cx="91725" cy="9525"/>
                  </a:xfrm>
                  <a:custGeom>
                    <a:avLst/>
                    <a:gdLst/>
                    <a:ahLst/>
                    <a:cxnLst/>
                    <a:rect l="l" t="t" r="r" b="b"/>
                    <a:pathLst>
                      <a:path w="91725" h="9525" extrusionOk="0">
                        <a:moveTo>
                          <a:pt x="91725" y="0"/>
                        </a:moveTo>
                        <a:lnTo>
                          <a:pt x="0" y="0"/>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73" name="Google Shape;2973;p20"/>
                  <p:cNvSpPr/>
                  <p:nvPr/>
                </p:nvSpPr>
                <p:spPr>
                  <a:xfrm>
                    <a:off x="8751951" y="5952076"/>
                    <a:ext cx="120300" cy="28575"/>
                  </a:xfrm>
                  <a:custGeom>
                    <a:avLst/>
                    <a:gdLst/>
                    <a:ahLst/>
                    <a:cxnLst/>
                    <a:rect l="l" t="t" r="r" b="b"/>
                    <a:pathLst>
                      <a:path w="120300" h="28575" extrusionOk="0">
                        <a:moveTo>
                          <a:pt x="106013" y="28575"/>
                        </a:moveTo>
                        <a:lnTo>
                          <a:pt x="14288" y="28575"/>
                        </a:lnTo>
                        <a:cubicBezTo>
                          <a:pt x="6382" y="28575"/>
                          <a:pt x="0" y="22193"/>
                          <a:pt x="0" y="14288"/>
                        </a:cubicBezTo>
                        <a:cubicBezTo>
                          <a:pt x="0" y="6382"/>
                          <a:pt x="6382" y="0"/>
                          <a:pt x="14288" y="0"/>
                        </a:cubicBezTo>
                        <a:lnTo>
                          <a:pt x="106013" y="0"/>
                        </a:lnTo>
                        <a:cubicBezTo>
                          <a:pt x="113919" y="0"/>
                          <a:pt x="120300" y="6382"/>
                          <a:pt x="120300" y="14288"/>
                        </a:cubicBezTo>
                        <a:cubicBezTo>
                          <a:pt x="120300" y="22193"/>
                          <a:pt x="113919" y="28575"/>
                          <a:pt x="106013"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74" name="Google Shape;2974;p20"/>
                <p:cNvGrpSpPr/>
                <p:nvPr/>
              </p:nvGrpSpPr>
              <p:grpSpPr>
                <a:xfrm>
                  <a:off x="8751951" y="5843396"/>
                  <a:ext cx="120300" cy="28575"/>
                  <a:chOff x="8751951" y="5843396"/>
                  <a:chExt cx="120300" cy="28575"/>
                </a:xfrm>
              </p:grpSpPr>
              <p:sp>
                <p:nvSpPr>
                  <p:cNvPr id="2975" name="Google Shape;2975;p20"/>
                  <p:cNvSpPr/>
                  <p:nvPr/>
                </p:nvSpPr>
                <p:spPr>
                  <a:xfrm>
                    <a:off x="8766238" y="5857684"/>
                    <a:ext cx="91725" cy="9525"/>
                  </a:xfrm>
                  <a:custGeom>
                    <a:avLst/>
                    <a:gdLst/>
                    <a:ahLst/>
                    <a:cxnLst/>
                    <a:rect l="l" t="t" r="r" b="b"/>
                    <a:pathLst>
                      <a:path w="91725" h="9525" extrusionOk="0">
                        <a:moveTo>
                          <a:pt x="91725" y="0"/>
                        </a:moveTo>
                        <a:lnTo>
                          <a:pt x="0" y="0"/>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76" name="Google Shape;2976;p20"/>
                  <p:cNvSpPr/>
                  <p:nvPr/>
                </p:nvSpPr>
                <p:spPr>
                  <a:xfrm>
                    <a:off x="8751951" y="5843396"/>
                    <a:ext cx="120300" cy="28575"/>
                  </a:xfrm>
                  <a:custGeom>
                    <a:avLst/>
                    <a:gdLst/>
                    <a:ahLst/>
                    <a:cxnLst/>
                    <a:rect l="l" t="t" r="r" b="b"/>
                    <a:pathLst>
                      <a:path w="120300" h="28575" extrusionOk="0">
                        <a:moveTo>
                          <a:pt x="106013" y="28575"/>
                        </a:moveTo>
                        <a:lnTo>
                          <a:pt x="14288" y="28575"/>
                        </a:lnTo>
                        <a:cubicBezTo>
                          <a:pt x="6382" y="28575"/>
                          <a:pt x="0" y="22193"/>
                          <a:pt x="0" y="14288"/>
                        </a:cubicBezTo>
                        <a:cubicBezTo>
                          <a:pt x="0" y="6382"/>
                          <a:pt x="6382" y="0"/>
                          <a:pt x="14288" y="0"/>
                        </a:cubicBezTo>
                        <a:lnTo>
                          <a:pt x="106013" y="0"/>
                        </a:lnTo>
                        <a:cubicBezTo>
                          <a:pt x="113919" y="0"/>
                          <a:pt x="120300" y="6382"/>
                          <a:pt x="120300" y="14288"/>
                        </a:cubicBezTo>
                        <a:cubicBezTo>
                          <a:pt x="120300" y="22193"/>
                          <a:pt x="113919" y="28575"/>
                          <a:pt x="106013"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77" name="Google Shape;2977;p20"/>
                <p:cNvGrpSpPr/>
                <p:nvPr/>
              </p:nvGrpSpPr>
              <p:grpSpPr>
                <a:xfrm>
                  <a:off x="8751951" y="5734716"/>
                  <a:ext cx="120300" cy="28575"/>
                  <a:chOff x="8751951" y="5734716"/>
                  <a:chExt cx="120300" cy="28575"/>
                </a:xfrm>
              </p:grpSpPr>
              <p:sp>
                <p:nvSpPr>
                  <p:cNvPr id="2978" name="Google Shape;2978;p20"/>
                  <p:cNvSpPr/>
                  <p:nvPr/>
                </p:nvSpPr>
                <p:spPr>
                  <a:xfrm>
                    <a:off x="8766238" y="5749099"/>
                    <a:ext cx="91725" cy="9525"/>
                  </a:xfrm>
                  <a:custGeom>
                    <a:avLst/>
                    <a:gdLst/>
                    <a:ahLst/>
                    <a:cxnLst/>
                    <a:rect l="l" t="t" r="r" b="b"/>
                    <a:pathLst>
                      <a:path w="91725" h="9525" extrusionOk="0">
                        <a:moveTo>
                          <a:pt x="91725" y="0"/>
                        </a:moveTo>
                        <a:lnTo>
                          <a:pt x="0" y="0"/>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79" name="Google Shape;2979;p20"/>
                  <p:cNvSpPr/>
                  <p:nvPr/>
                </p:nvSpPr>
                <p:spPr>
                  <a:xfrm>
                    <a:off x="8751951" y="5734716"/>
                    <a:ext cx="120300" cy="28575"/>
                  </a:xfrm>
                  <a:custGeom>
                    <a:avLst/>
                    <a:gdLst/>
                    <a:ahLst/>
                    <a:cxnLst/>
                    <a:rect l="l" t="t" r="r" b="b"/>
                    <a:pathLst>
                      <a:path w="120300" h="28575" extrusionOk="0">
                        <a:moveTo>
                          <a:pt x="106013" y="28575"/>
                        </a:moveTo>
                        <a:lnTo>
                          <a:pt x="14288" y="28575"/>
                        </a:lnTo>
                        <a:cubicBezTo>
                          <a:pt x="6382" y="28575"/>
                          <a:pt x="0" y="22193"/>
                          <a:pt x="0" y="14288"/>
                        </a:cubicBezTo>
                        <a:cubicBezTo>
                          <a:pt x="0" y="6382"/>
                          <a:pt x="6382" y="0"/>
                          <a:pt x="14288" y="0"/>
                        </a:cubicBezTo>
                        <a:lnTo>
                          <a:pt x="106013" y="0"/>
                        </a:lnTo>
                        <a:cubicBezTo>
                          <a:pt x="113919" y="0"/>
                          <a:pt x="120300" y="6382"/>
                          <a:pt x="120300" y="14288"/>
                        </a:cubicBezTo>
                        <a:cubicBezTo>
                          <a:pt x="120300" y="22193"/>
                          <a:pt x="113919" y="28575"/>
                          <a:pt x="106013"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80" name="Google Shape;2980;p20"/>
                <p:cNvGrpSpPr/>
                <p:nvPr/>
              </p:nvGrpSpPr>
              <p:grpSpPr>
                <a:xfrm>
                  <a:off x="8751951" y="5626131"/>
                  <a:ext cx="120300" cy="28575"/>
                  <a:chOff x="8751951" y="5626131"/>
                  <a:chExt cx="120300" cy="28575"/>
                </a:xfrm>
              </p:grpSpPr>
              <p:sp>
                <p:nvSpPr>
                  <p:cNvPr id="2981" name="Google Shape;2981;p20"/>
                  <p:cNvSpPr/>
                  <p:nvPr/>
                </p:nvSpPr>
                <p:spPr>
                  <a:xfrm>
                    <a:off x="8766238" y="5640418"/>
                    <a:ext cx="91725" cy="9525"/>
                  </a:xfrm>
                  <a:custGeom>
                    <a:avLst/>
                    <a:gdLst/>
                    <a:ahLst/>
                    <a:cxnLst/>
                    <a:rect l="l" t="t" r="r" b="b"/>
                    <a:pathLst>
                      <a:path w="91725" h="9525" extrusionOk="0">
                        <a:moveTo>
                          <a:pt x="91725" y="0"/>
                        </a:moveTo>
                        <a:lnTo>
                          <a:pt x="0" y="0"/>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82" name="Google Shape;2982;p20"/>
                  <p:cNvSpPr/>
                  <p:nvPr/>
                </p:nvSpPr>
                <p:spPr>
                  <a:xfrm>
                    <a:off x="8751951" y="5626131"/>
                    <a:ext cx="120300" cy="28575"/>
                  </a:xfrm>
                  <a:custGeom>
                    <a:avLst/>
                    <a:gdLst/>
                    <a:ahLst/>
                    <a:cxnLst/>
                    <a:rect l="l" t="t" r="r" b="b"/>
                    <a:pathLst>
                      <a:path w="120300" h="28575" extrusionOk="0">
                        <a:moveTo>
                          <a:pt x="106013" y="28575"/>
                        </a:moveTo>
                        <a:lnTo>
                          <a:pt x="14288" y="28575"/>
                        </a:lnTo>
                        <a:cubicBezTo>
                          <a:pt x="6382" y="28575"/>
                          <a:pt x="0" y="22193"/>
                          <a:pt x="0" y="14288"/>
                        </a:cubicBezTo>
                        <a:cubicBezTo>
                          <a:pt x="0" y="6382"/>
                          <a:pt x="6382" y="0"/>
                          <a:pt x="14288" y="0"/>
                        </a:cubicBezTo>
                        <a:lnTo>
                          <a:pt x="106013" y="0"/>
                        </a:lnTo>
                        <a:cubicBezTo>
                          <a:pt x="113919" y="0"/>
                          <a:pt x="120300" y="6382"/>
                          <a:pt x="120300" y="14288"/>
                        </a:cubicBezTo>
                        <a:cubicBezTo>
                          <a:pt x="120300" y="22193"/>
                          <a:pt x="113919" y="28575"/>
                          <a:pt x="106013"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83" name="Google Shape;2983;p20"/>
                <p:cNvGrpSpPr/>
                <p:nvPr/>
              </p:nvGrpSpPr>
              <p:grpSpPr>
                <a:xfrm>
                  <a:off x="8751951" y="5517451"/>
                  <a:ext cx="120300" cy="28575"/>
                  <a:chOff x="8751951" y="5517451"/>
                  <a:chExt cx="120300" cy="28575"/>
                </a:xfrm>
              </p:grpSpPr>
              <p:sp>
                <p:nvSpPr>
                  <p:cNvPr id="2984" name="Google Shape;2984;p20"/>
                  <p:cNvSpPr/>
                  <p:nvPr/>
                </p:nvSpPr>
                <p:spPr>
                  <a:xfrm>
                    <a:off x="8766238" y="5531738"/>
                    <a:ext cx="91725" cy="9525"/>
                  </a:xfrm>
                  <a:custGeom>
                    <a:avLst/>
                    <a:gdLst/>
                    <a:ahLst/>
                    <a:cxnLst/>
                    <a:rect l="l" t="t" r="r" b="b"/>
                    <a:pathLst>
                      <a:path w="91725" h="9525" extrusionOk="0">
                        <a:moveTo>
                          <a:pt x="91725" y="0"/>
                        </a:moveTo>
                        <a:lnTo>
                          <a:pt x="0" y="0"/>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85" name="Google Shape;2985;p20"/>
                  <p:cNvSpPr/>
                  <p:nvPr/>
                </p:nvSpPr>
                <p:spPr>
                  <a:xfrm>
                    <a:off x="8751951" y="5517451"/>
                    <a:ext cx="120300" cy="28575"/>
                  </a:xfrm>
                  <a:custGeom>
                    <a:avLst/>
                    <a:gdLst/>
                    <a:ahLst/>
                    <a:cxnLst/>
                    <a:rect l="l" t="t" r="r" b="b"/>
                    <a:pathLst>
                      <a:path w="120300" h="28575" extrusionOk="0">
                        <a:moveTo>
                          <a:pt x="106013" y="28575"/>
                        </a:moveTo>
                        <a:lnTo>
                          <a:pt x="14288" y="28575"/>
                        </a:lnTo>
                        <a:cubicBezTo>
                          <a:pt x="6382" y="28575"/>
                          <a:pt x="0" y="22193"/>
                          <a:pt x="0" y="14288"/>
                        </a:cubicBezTo>
                        <a:cubicBezTo>
                          <a:pt x="0" y="6382"/>
                          <a:pt x="6382" y="0"/>
                          <a:pt x="14288" y="0"/>
                        </a:cubicBezTo>
                        <a:lnTo>
                          <a:pt x="106013" y="0"/>
                        </a:lnTo>
                        <a:cubicBezTo>
                          <a:pt x="113919" y="0"/>
                          <a:pt x="120300" y="6382"/>
                          <a:pt x="120300" y="14288"/>
                        </a:cubicBezTo>
                        <a:cubicBezTo>
                          <a:pt x="120300" y="22193"/>
                          <a:pt x="113919" y="28575"/>
                          <a:pt x="106013"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grpSp>
            <p:nvGrpSpPr>
              <p:cNvPr id="2986" name="Google Shape;2986;p20"/>
              <p:cNvGrpSpPr/>
              <p:nvPr/>
            </p:nvGrpSpPr>
            <p:grpSpPr>
              <a:xfrm>
                <a:off x="8924353" y="5425249"/>
                <a:ext cx="279273" cy="1014793"/>
                <a:chOff x="8924353" y="5425249"/>
                <a:chExt cx="279273" cy="1014793"/>
              </a:xfrm>
            </p:grpSpPr>
            <p:sp>
              <p:nvSpPr>
                <p:cNvPr id="2987" name="Google Shape;2987;p20"/>
                <p:cNvSpPr/>
                <p:nvPr/>
              </p:nvSpPr>
              <p:spPr>
                <a:xfrm>
                  <a:off x="8938641" y="5439536"/>
                  <a:ext cx="250698" cy="986218"/>
                </a:xfrm>
                <a:custGeom>
                  <a:avLst/>
                  <a:gdLst/>
                  <a:ahLst/>
                  <a:cxnLst/>
                  <a:rect l="l" t="t" r="r" b="b"/>
                  <a:pathLst>
                    <a:path w="250698" h="986218" extrusionOk="0">
                      <a:moveTo>
                        <a:pt x="0" y="613410"/>
                      </a:moveTo>
                      <a:lnTo>
                        <a:pt x="0" y="0"/>
                      </a:lnTo>
                      <a:lnTo>
                        <a:pt x="250698" y="0"/>
                      </a:lnTo>
                      <a:lnTo>
                        <a:pt x="250698" y="986218"/>
                      </a:lnTo>
                      <a:lnTo>
                        <a:pt x="0" y="986218"/>
                      </a:lnTo>
                      <a:lnTo>
                        <a:pt x="0" y="715042"/>
                      </a:lnTo>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88" name="Google Shape;2988;p20"/>
                <p:cNvSpPr/>
                <p:nvPr/>
              </p:nvSpPr>
              <p:spPr>
                <a:xfrm>
                  <a:off x="8924353" y="5425249"/>
                  <a:ext cx="279273" cy="1014793"/>
                </a:xfrm>
                <a:custGeom>
                  <a:avLst/>
                  <a:gdLst/>
                  <a:ahLst/>
                  <a:cxnLst/>
                  <a:rect l="l" t="t" r="r" b="b"/>
                  <a:pathLst>
                    <a:path w="279273" h="1014793" extrusionOk="0">
                      <a:moveTo>
                        <a:pt x="264986" y="1014793"/>
                      </a:moveTo>
                      <a:lnTo>
                        <a:pt x="14288" y="1014793"/>
                      </a:lnTo>
                      <a:cubicBezTo>
                        <a:pt x="6382" y="1014793"/>
                        <a:pt x="0" y="1008412"/>
                        <a:pt x="0" y="1000506"/>
                      </a:cubicBezTo>
                      <a:lnTo>
                        <a:pt x="0" y="729329"/>
                      </a:lnTo>
                      <a:cubicBezTo>
                        <a:pt x="0" y="721423"/>
                        <a:pt x="6382" y="715042"/>
                        <a:pt x="14288" y="715042"/>
                      </a:cubicBezTo>
                      <a:cubicBezTo>
                        <a:pt x="22193" y="715042"/>
                        <a:pt x="28575" y="721423"/>
                        <a:pt x="28575" y="729329"/>
                      </a:cubicBezTo>
                      <a:lnTo>
                        <a:pt x="28575" y="986218"/>
                      </a:lnTo>
                      <a:lnTo>
                        <a:pt x="250698" y="986218"/>
                      </a:lnTo>
                      <a:lnTo>
                        <a:pt x="250698" y="28575"/>
                      </a:lnTo>
                      <a:lnTo>
                        <a:pt x="28575" y="28575"/>
                      </a:lnTo>
                      <a:lnTo>
                        <a:pt x="28575" y="627602"/>
                      </a:lnTo>
                      <a:cubicBezTo>
                        <a:pt x="28575" y="635508"/>
                        <a:pt x="22193" y="641889"/>
                        <a:pt x="14288" y="641889"/>
                      </a:cubicBezTo>
                      <a:cubicBezTo>
                        <a:pt x="6382" y="641889"/>
                        <a:pt x="0" y="635508"/>
                        <a:pt x="0" y="627602"/>
                      </a:cubicBezTo>
                      <a:lnTo>
                        <a:pt x="0" y="14288"/>
                      </a:lnTo>
                      <a:cubicBezTo>
                        <a:pt x="0" y="6382"/>
                        <a:pt x="6382" y="0"/>
                        <a:pt x="14288" y="0"/>
                      </a:cubicBezTo>
                      <a:lnTo>
                        <a:pt x="264986" y="0"/>
                      </a:lnTo>
                      <a:cubicBezTo>
                        <a:pt x="272891" y="0"/>
                        <a:pt x="279273" y="6382"/>
                        <a:pt x="279273" y="14288"/>
                      </a:cubicBezTo>
                      <a:lnTo>
                        <a:pt x="279273" y="1000506"/>
                      </a:lnTo>
                      <a:cubicBezTo>
                        <a:pt x="279273" y="1008412"/>
                        <a:pt x="272891" y="1014793"/>
                        <a:pt x="264986" y="1014793"/>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89" name="Google Shape;2989;p20"/>
              <p:cNvGrpSpPr/>
              <p:nvPr/>
            </p:nvGrpSpPr>
            <p:grpSpPr>
              <a:xfrm>
                <a:off x="9085421" y="6300691"/>
                <a:ext cx="118205" cy="28575"/>
                <a:chOff x="9085421" y="6300691"/>
                <a:chExt cx="118205" cy="28575"/>
              </a:xfrm>
            </p:grpSpPr>
            <p:sp>
              <p:nvSpPr>
                <p:cNvPr id="2990" name="Google Shape;2990;p20"/>
                <p:cNvSpPr/>
                <p:nvPr/>
              </p:nvSpPr>
              <p:spPr>
                <a:xfrm>
                  <a:off x="9099708" y="6314979"/>
                  <a:ext cx="89630" cy="9525"/>
                </a:xfrm>
                <a:custGeom>
                  <a:avLst/>
                  <a:gdLst/>
                  <a:ahLst/>
                  <a:cxnLst/>
                  <a:rect l="l" t="t" r="r" b="b"/>
                  <a:pathLst>
                    <a:path w="89630" h="9525" extrusionOk="0">
                      <a:moveTo>
                        <a:pt x="89630" y="0"/>
                      </a:moveTo>
                      <a:lnTo>
                        <a:pt x="0" y="0"/>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91" name="Google Shape;2991;p20"/>
                <p:cNvSpPr/>
                <p:nvPr/>
              </p:nvSpPr>
              <p:spPr>
                <a:xfrm>
                  <a:off x="9085421" y="6300691"/>
                  <a:ext cx="118205" cy="28575"/>
                </a:xfrm>
                <a:custGeom>
                  <a:avLst/>
                  <a:gdLst/>
                  <a:ahLst/>
                  <a:cxnLst/>
                  <a:rect l="l" t="t" r="r" b="b"/>
                  <a:pathLst>
                    <a:path w="118205" h="28575" extrusionOk="0">
                      <a:moveTo>
                        <a:pt x="103918" y="28575"/>
                      </a:moveTo>
                      <a:lnTo>
                        <a:pt x="14288" y="28575"/>
                      </a:lnTo>
                      <a:cubicBezTo>
                        <a:pt x="6382" y="28575"/>
                        <a:pt x="0" y="22193"/>
                        <a:pt x="0" y="14288"/>
                      </a:cubicBezTo>
                      <a:cubicBezTo>
                        <a:pt x="0" y="6382"/>
                        <a:pt x="6382" y="0"/>
                        <a:pt x="14288" y="0"/>
                      </a:cubicBezTo>
                      <a:lnTo>
                        <a:pt x="103918" y="0"/>
                      </a:lnTo>
                      <a:cubicBezTo>
                        <a:pt x="111824" y="0"/>
                        <a:pt x="118206" y="6382"/>
                        <a:pt x="118206" y="14288"/>
                      </a:cubicBezTo>
                      <a:cubicBezTo>
                        <a:pt x="118206" y="22193"/>
                        <a:pt x="111824" y="28575"/>
                        <a:pt x="103918"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92" name="Google Shape;2992;p20"/>
              <p:cNvGrpSpPr/>
              <p:nvPr/>
            </p:nvGrpSpPr>
            <p:grpSpPr>
              <a:xfrm>
                <a:off x="9027794" y="6192107"/>
                <a:ext cx="175831" cy="28575"/>
                <a:chOff x="9027794" y="6192107"/>
                <a:chExt cx="175831" cy="28575"/>
              </a:xfrm>
            </p:grpSpPr>
            <p:sp>
              <p:nvSpPr>
                <p:cNvPr id="2993" name="Google Shape;2993;p20"/>
                <p:cNvSpPr/>
                <p:nvPr/>
              </p:nvSpPr>
              <p:spPr>
                <a:xfrm>
                  <a:off x="9042082" y="6206394"/>
                  <a:ext cx="147256" cy="9525"/>
                </a:xfrm>
                <a:custGeom>
                  <a:avLst/>
                  <a:gdLst/>
                  <a:ahLst/>
                  <a:cxnLst/>
                  <a:rect l="l" t="t" r="r" b="b"/>
                  <a:pathLst>
                    <a:path w="147256" h="9525" extrusionOk="0">
                      <a:moveTo>
                        <a:pt x="147257" y="0"/>
                      </a:moveTo>
                      <a:lnTo>
                        <a:pt x="0" y="0"/>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94" name="Google Shape;2994;p20"/>
                <p:cNvSpPr/>
                <p:nvPr/>
              </p:nvSpPr>
              <p:spPr>
                <a:xfrm>
                  <a:off x="9027794" y="6192107"/>
                  <a:ext cx="175831" cy="28575"/>
                </a:xfrm>
                <a:custGeom>
                  <a:avLst/>
                  <a:gdLst/>
                  <a:ahLst/>
                  <a:cxnLst/>
                  <a:rect l="l" t="t" r="r" b="b"/>
                  <a:pathLst>
                    <a:path w="175831" h="28575" extrusionOk="0">
                      <a:moveTo>
                        <a:pt x="161544" y="28575"/>
                      </a:moveTo>
                      <a:lnTo>
                        <a:pt x="14288" y="28575"/>
                      </a:lnTo>
                      <a:cubicBezTo>
                        <a:pt x="6382" y="28575"/>
                        <a:pt x="0" y="22193"/>
                        <a:pt x="0" y="14288"/>
                      </a:cubicBezTo>
                      <a:cubicBezTo>
                        <a:pt x="0" y="6382"/>
                        <a:pt x="6382" y="0"/>
                        <a:pt x="14288" y="0"/>
                      </a:cubicBezTo>
                      <a:lnTo>
                        <a:pt x="161544" y="0"/>
                      </a:lnTo>
                      <a:cubicBezTo>
                        <a:pt x="169450" y="0"/>
                        <a:pt x="175832" y="6382"/>
                        <a:pt x="175832" y="14288"/>
                      </a:cubicBezTo>
                      <a:cubicBezTo>
                        <a:pt x="175832" y="22193"/>
                        <a:pt x="169450" y="28575"/>
                        <a:pt x="161544"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95" name="Google Shape;2995;p20"/>
              <p:cNvGrpSpPr/>
              <p:nvPr/>
            </p:nvGrpSpPr>
            <p:grpSpPr>
              <a:xfrm>
                <a:off x="9085421" y="6083426"/>
                <a:ext cx="118205" cy="28575"/>
                <a:chOff x="9085421" y="6083426"/>
                <a:chExt cx="118205" cy="28575"/>
              </a:xfrm>
            </p:grpSpPr>
            <p:sp>
              <p:nvSpPr>
                <p:cNvPr id="2996" name="Google Shape;2996;p20"/>
                <p:cNvSpPr/>
                <p:nvPr/>
              </p:nvSpPr>
              <p:spPr>
                <a:xfrm>
                  <a:off x="9099708" y="6097713"/>
                  <a:ext cx="89630" cy="9525"/>
                </a:xfrm>
                <a:custGeom>
                  <a:avLst/>
                  <a:gdLst/>
                  <a:ahLst/>
                  <a:cxnLst/>
                  <a:rect l="l" t="t" r="r" b="b"/>
                  <a:pathLst>
                    <a:path w="89630" h="9525" extrusionOk="0">
                      <a:moveTo>
                        <a:pt x="89630" y="0"/>
                      </a:moveTo>
                      <a:lnTo>
                        <a:pt x="0" y="0"/>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997" name="Google Shape;2997;p20"/>
                <p:cNvSpPr/>
                <p:nvPr/>
              </p:nvSpPr>
              <p:spPr>
                <a:xfrm>
                  <a:off x="9085421" y="6083426"/>
                  <a:ext cx="118205" cy="28575"/>
                </a:xfrm>
                <a:custGeom>
                  <a:avLst/>
                  <a:gdLst/>
                  <a:ahLst/>
                  <a:cxnLst/>
                  <a:rect l="l" t="t" r="r" b="b"/>
                  <a:pathLst>
                    <a:path w="118205" h="28575" extrusionOk="0">
                      <a:moveTo>
                        <a:pt x="103918" y="28575"/>
                      </a:moveTo>
                      <a:lnTo>
                        <a:pt x="14288" y="28575"/>
                      </a:lnTo>
                      <a:cubicBezTo>
                        <a:pt x="6382" y="28575"/>
                        <a:pt x="0" y="22193"/>
                        <a:pt x="0" y="14288"/>
                      </a:cubicBezTo>
                      <a:cubicBezTo>
                        <a:pt x="0" y="6382"/>
                        <a:pt x="6382" y="0"/>
                        <a:pt x="14288" y="0"/>
                      </a:cubicBezTo>
                      <a:lnTo>
                        <a:pt x="103918" y="0"/>
                      </a:lnTo>
                      <a:cubicBezTo>
                        <a:pt x="111824" y="0"/>
                        <a:pt x="118206" y="6382"/>
                        <a:pt x="118206" y="14288"/>
                      </a:cubicBezTo>
                      <a:cubicBezTo>
                        <a:pt x="118206" y="22193"/>
                        <a:pt x="111824" y="28575"/>
                        <a:pt x="103918"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998" name="Google Shape;2998;p20"/>
              <p:cNvGrpSpPr/>
              <p:nvPr/>
            </p:nvGrpSpPr>
            <p:grpSpPr>
              <a:xfrm>
                <a:off x="9027794" y="5974746"/>
                <a:ext cx="175831" cy="28575"/>
                <a:chOff x="9027794" y="5974746"/>
                <a:chExt cx="175831" cy="28575"/>
              </a:xfrm>
            </p:grpSpPr>
            <p:sp>
              <p:nvSpPr>
                <p:cNvPr id="2999" name="Google Shape;2999;p20"/>
                <p:cNvSpPr/>
                <p:nvPr/>
              </p:nvSpPr>
              <p:spPr>
                <a:xfrm>
                  <a:off x="9042082" y="5989033"/>
                  <a:ext cx="147256" cy="9525"/>
                </a:xfrm>
                <a:custGeom>
                  <a:avLst/>
                  <a:gdLst/>
                  <a:ahLst/>
                  <a:cxnLst/>
                  <a:rect l="l" t="t" r="r" b="b"/>
                  <a:pathLst>
                    <a:path w="147256" h="9525" extrusionOk="0">
                      <a:moveTo>
                        <a:pt x="147257" y="0"/>
                      </a:moveTo>
                      <a:lnTo>
                        <a:pt x="0" y="0"/>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00" name="Google Shape;3000;p20"/>
                <p:cNvSpPr/>
                <p:nvPr/>
              </p:nvSpPr>
              <p:spPr>
                <a:xfrm>
                  <a:off x="9027794" y="5974746"/>
                  <a:ext cx="175831" cy="28575"/>
                </a:xfrm>
                <a:custGeom>
                  <a:avLst/>
                  <a:gdLst/>
                  <a:ahLst/>
                  <a:cxnLst/>
                  <a:rect l="l" t="t" r="r" b="b"/>
                  <a:pathLst>
                    <a:path w="175831" h="28575" extrusionOk="0">
                      <a:moveTo>
                        <a:pt x="161544" y="28575"/>
                      </a:moveTo>
                      <a:lnTo>
                        <a:pt x="14288" y="28575"/>
                      </a:lnTo>
                      <a:cubicBezTo>
                        <a:pt x="6382" y="28575"/>
                        <a:pt x="0" y="22193"/>
                        <a:pt x="0" y="14288"/>
                      </a:cubicBezTo>
                      <a:cubicBezTo>
                        <a:pt x="0" y="6382"/>
                        <a:pt x="6382" y="0"/>
                        <a:pt x="14288" y="0"/>
                      </a:cubicBezTo>
                      <a:lnTo>
                        <a:pt x="161544" y="0"/>
                      </a:lnTo>
                      <a:cubicBezTo>
                        <a:pt x="169450" y="0"/>
                        <a:pt x="175832" y="6382"/>
                        <a:pt x="175832" y="14288"/>
                      </a:cubicBezTo>
                      <a:cubicBezTo>
                        <a:pt x="175832" y="22193"/>
                        <a:pt x="169450" y="28575"/>
                        <a:pt x="161544"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01" name="Google Shape;3001;p20"/>
              <p:cNvGrpSpPr/>
              <p:nvPr/>
            </p:nvGrpSpPr>
            <p:grpSpPr>
              <a:xfrm>
                <a:off x="9085421" y="5866065"/>
                <a:ext cx="118205" cy="28575"/>
                <a:chOff x="9085421" y="5866065"/>
                <a:chExt cx="118205" cy="28575"/>
              </a:xfrm>
            </p:grpSpPr>
            <p:sp>
              <p:nvSpPr>
                <p:cNvPr id="3002" name="Google Shape;3002;p20"/>
                <p:cNvSpPr/>
                <p:nvPr/>
              </p:nvSpPr>
              <p:spPr>
                <a:xfrm>
                  <a:off x="9099708" y="5880353"/>
                  <a:ext cx="89630" cy="9525"/>
                </a:xfrm>
                <a:custGeom>
                  <a:avLst/>
                  <a:gdLst/>
                  <a:ahLst/>
                  <a:cxnLst/>
                  <a:rect l="l" t="t" r="r" b="b"/>
                  <a:pathLst>
                    <a:path w="89630" h="9525" extrusionOk="0">
                      <a:moveTo>
                        <a:pt x="89630" y="0"/>
                      </a:moveTo>
                      <a:lnTo>
                        <a:pt x="0" y="0"/>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03" name="Google Shape;3003;p20"/>
                <p:cNvSpPr/>
                <p:nvPr/>
              </p:nvSpPr>
              <p:spPr>
                <a:xfrm>
                  <a:off x="9085421" y="5866065"/>
                  <a:ext cx="118205" cy="28575"/>
                </a:xfrm>
                <a:custGeom>
                  <a:avLst/>
                  <a:gdLst/>
                  <a:ahLst/>
                  <a:cxnLst/>
                  <a:rect l="l" t="t" r="r" b="b"/>
                  <a:pathLst>
                    <a:path w="118205" h="28575" extrusionOk="0">
                      <a:moveTo>
                        <a:pt x="103918" y="28575"/>
                      </a:moveTo>
                      <a:lnTo>
                        <a:pt x="14288" y="28575"/>
                      </a:lnTo>
                      <a:cubicBezTo>
                        <a:pt x="6382" y="28575"/>
                        <a:pt x="0" y="22193"/>
                        <a:pt x="0" y="14288"/>
                      </a:cubicBezTo>
                      <a:cubicBezTo>
                        <a:pt x="0" y="6382"/>
                        <a:pt x="6382" y="0"/>
                        <a:pt x="14288" y="0"/>
                      </a:cubicBezTo>
                      <a:lnTo>
                        <a:pt x="103918" y="0"/>
                      </a:lnTo>
                      <a:cubicBezTo>
                        <a:pt x="111824" y="0"/>
                        <a:pt x="118206" y="6382"/>
                        <a:pt x="118206" y="14288"/>
                      </a:cubicBezTo>
                      <a:cubicBezTo>
                        <a:pt x="118206" y="22193"/>
                        <a:pt x="111824" y="28575"/>
                        <a:pt x="103918"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04" name="Google Shape;3004;p20"/>
              <p:cNvGrpSpPr/>
              <p:nvPr/>
            </p:nvGrpSpPr>
            <p:grpSpPr>
              <a:xfrm>
                <a:off x="9027794" y="5757481"/>
                <a:ext cx="175831" cy="28575"/>
                <a:chOff x="9027794" y="5757481"/>
                <a:chExt cx="175831" cy="28575"/>
              </a:xfrm>
            </p:grpSpPr>
            <p:sp>
              <p:nvSpPr>
                <p:cNvPr id="3005" name="Google Shape;3005;p20"/>
                <p:cNvSpPr/>
                <p:nvPr/>
              </p:nvSpPr>
              <p:spPr>
                <a:xfrm>
                  <a:off x="9042082" y="5771768"/>
                  <a:ext cx="147256" cy="9525"/>
                </a:xfrm>
                <a:custGeom>
                  <a:avLst/>
                  <a:gdLst/>
                  <a:ahLst/>
                  <a:cxnLst/>
                  <a:rect l="l" t="t" r="r" b="b"/>
                  <a:pathLst>
                    <a:path w="147256" h="9525" extrusionOk="0">
                      <a:moveTo>
                        <a:pt x="147257" y="0"/>
                      </a:moveTo>
                      <a:lnTo>
                        <a:pt x="0" y="0"/>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06" name="Google Shape;3006;p20"/>
                <p:cNvSpPr/>
                <p:nvPr/>
              </p:nvSpPr>
              <p:spPr>
                <a:xfrm>
                  <a:off x="9027794" y="5757481"/>
                  <a:ext cx="175831" cy="28575"/>
                </a:xfrm>
                <a:custGeom>
                  <a:avLst/>
                  <a:gdLst/>
                  <a:ahLst/>
                  <a:cxnLst/>
                  <a:rect l="l" t="t" r="r" b="b"/>
                  <a:pathLst>
                    <a:path w="175831" h="28575" extrusionOk="0">
                      <a:moveTo>
                        <a:pt x="161544" y="28575"/>
                      </a:moveTo>
                      <a:lnTo>
                        <a:pt x="14288" y="28575"/>
                      </a:lnTo>
                      <a:cubicBezTo>
                        <a:pt x="6382" y="28575"/>
                        <a:pt x="0" y="22193"/>
                        <a:pt x="0" y="14288"/>
                      </a:cubicBezTo>
                      <a:cubicBezTo>
                        <a:pt x="0" y="6382"/>
                        <a:pt x="6382" y="0"/>
                        <a:pt x="14288" y="0"/>
                      </a:cubicBezTo>
                      <a:lnTo>
                        <a:pt x="161544" y="0"/>
                      </a:lnTo>
                      <a:cubicBezTo>
                        <a:pt x="169450" y="0"/>
                        <a:pt x="175832" y="6382"/>
                        <a:pt x="175832" y="14288"/>
                      </a:cubicBezTo>
                      <a:cubicBezTo>
                        <a:pt x="175832" y="22193"/>
                        <a:pt x="169450" y="28575"/>
                        <a:pt x="161544"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07" name="Google Shape;3007;p20"/>
              <p:cNvGrpSpPr/>
              <p:nvPr/>
            </p:nvGrpSpPr>
            <p:grpSpPr>
              <a:xfrm>
                <a:off x="9085421" y="5648800"/>
                <a:ext cx="118205" cy="28575"/>
                <a:chOff x="9085421" y="5648800"/>
                <a:chExt cx="118205" cy="28575"/>
              </a:xfrm>
            </p:grpSpPr>
            <p:sp>
              <p:nvSpPr>
                <p:cNvPr id="3008" name="Google Shape;3008;p20"/>
                <p:cNvSpPr/>
                <p:nvPr/>
              </p:nvSpPr>
              <p:spPr>
                <a:xfrm>
                  <a:off x="9099708" y="5663088"/>
                  <a:ext cx="89630" cy="9525"/>
                </a:xfrm>
                <a:custGeom>
                  <a:avLst/>
                  <a:gdLst/>
                  <a:ahLst/>
                  <a:cxnLst/>
                  <a:rect l="l" t="t" r="r" b="b"/>
                  <a:pathLst>
                    <a:path w="89630" h="9525" extrusionOk="0">
                      <a:moveTo>
                        <a:pt x="89630" y="0"/>
                      </a:moveTo>
                      <a:lnTo>
                        <a:pt x="0" y="0"/>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09" name="Google Shape;3009;p20"/>
                <p:cNvSpPr/>
                <p:nvPr/>
              </p:nvSpPr>
              <p:spPr>
                <a:xfrm>
                  <a:off x="9085421" y="5648800"/>
                  <a:ext cx="118205" cy="28575"/>
                </a:xfrm>
                <a:custGeom>
                  <a:avLst/>
                  <a:gdLst/>
                  <a:ahLst/>
                  <a:cxnLst/>
                  <a:rect l="l" t="t" r="r" b="b"/>
                  <a:pathLst>
                    <a:path w="118205" h="28575" extrusionOk="0">
                      <a:moveTo>
                        <a:pt x="103918" y="28575"/>
                      </a:moveTo>
                      <a:lnTo>
                        <a:pt x="14288" y="28575"/>
                      </a:lnTo>
                      <a:cubicBezTo>
                        <a:pt x="6382" y="28575"/>
                        <a:pt x="0" y="22193"/>
                        <a:pt x="0" y="14288"/>
                      </a:cubicBezTo>
                      <a:cubicBezTo>
                        <a:pt x="0" y="6382"/>
                        <a:pt x="6382" y="0"/>
                        <a:pt x="14288" y="0"/>
                      </a:cubicBezTo>
                      <a:lnTo>
                        <a:pt x="103918" y="0"/>
                      </a:lnTo>
                      <a:cubicBezTo>
                        <a:pt x="111824" y="0"/>
                        <a:pt x="118206" y="6382"/>
                        <a:pt x="118206" y="14288"/>
                      </a:cubicBezTo>
                      <a:cubicBezTo>
                        <a:pt x="118206" y="22193"/>
                        <a:pt x="111824" y="28575"/>
                        <a:pt x="103918"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10" name="Google Shape;3010;p20"/>
              <p:cNvGrpSpPr/>
              <p:nvPr/>
            </p:nvGrpSpPr>
            <p:grpSpPr>
              <a:xfrm>
                <a:off x="9027794" y="5540120"/>
                <a:ext cx="175831" cy="28575"/>
                <a:chOff x="9027794" y="5540120"/>
                <a:chExt cx="175831" cy="28575"/>
              </a:xfrm>
            </p:grpSpPr>
            <p:sp>
              <p:nvSpPr>
                <p:cNvPr id="3011" name="Google Shape;3011;p20"/>
                <p:cNvSpPr/>
                <p:nvPr/>
              </p:nvSpPr>
              <p:spPr>
                <a:xfrm>
                  <a:off x="9042082" y="5554408"/>
                  <a:ext cx="147256" cy="9525"/>
                </a:xfrm>
                <a:custGeom>
                  <a:avLst/>
                  <a:gdLst/>
                  <a:ahLst/>
                  <a:cxnLst/>
                  <a:rect l="l" t="t" r="r" b="b"/>
                  <a:pathLst>
                    <a:path w="147256" h="9525" extrusionOk="0">
                      <a:moveTo>
                        <a:pt x="147257" y="0"/>
                      </a:moveTo>
                      <a:lnTo>
                        <a:pt x="0" y="0"/>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12" name="Google Shape;3012;p20"/>
                <p:cNvSpPr/>
                <p:nvPr/>
              </p:nvSpPr>
              <p:spPr>
                <a:xfrm>
                  <a:off x="9027794" y="5540120"/>
                  <a:ext cx="175831" cy="28575"/>
                </a:xfrm>
                <a:custGeom>
                  <a:avLst/>
                  <a:gdLst/>
                  <a:ahLst/>
                  <a:cxnLst/>
                  <a:rect l="l" t="t" r="r" b="b"/>
                  <a:pathLst>
                    <a:path w="175831" h="28575" extrusionOk="0">
                      <a:moveTo>
                        <a:pt x="161544" y="28575"/>
                      </a:moveTo>
                      <a:lnTo>
                        <a:pt x="14288" y="28575"/>
                      </a:lnTo>
                      <a:cubicBezTo>
                        <a:pt x="6382" y="28575"/>
                        <a:pt x="0" y="22193"/>
                        <a:pt x="0" y="14288"/>
                      </a:cubicBezTo>
                      <a:cubicBezTo>
                        <a:pt x="0" y="6382"/>
                        <a:pt x="6382" y="0"/>
                        <a:pt x="14288" y="0"/>
                      </a:cubicBezTo>
                      <a:lnTo>
                        <a:pt x="161544" y="0"/>
                      </a:lnTo>
                      <a:cubicBezTo>
                        <a:pt x="169450" y="0"/>
                        <a:pt x="175832" y="6382"/>
                        <a:pt x="175832" y="14288"/>
                      </a:cubicBezTo>
                      <a:cubicBezTo>
                        <a:pt x="175832" y="22193"/>
                        <a:pt x="169450" y="28575"/>
                        <a:pt x="161544"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3013" name="Google Shape;3013;p20"/>
              <p:cNvSpPr/>
              <p:nvPr/>
            </p:nvSpPr>
            <p:spPr>
              <a:xfrm>
                <a:off x="8189594" y="5435345"/>
                <a:ext cx="676941" cy="1000696"/>
              </a:xfrm>
              <a:custGeom>
                <a:avLst/>
                <a:gdLst/>
                <a:ahLst/>
                <a:cxnLst/>
                <a:rect l="l" t="t" r="r" b="b"/>
                <a:pathLst>
                  <a:path w="676941" h="1000696" extrusionOk="0">
                    <a:moveTo>
                      <a:pt x="676942" y="1000697"/>
                    </a:moveTo>
                    <a:lnTo>
                      <a:pt x="676942" y="877157"/>
                    </a:lnTo>
                    <a:lnTo>
                      <a:pt x="592646" y="752475"/>
                    </a:lnTo>
                    <a:lnTo>
                      <a:pt x="83534" y="0"/>
                    </a:lnTo>
                    <a:lnTo>
                      <a:pt x="0" y="0"/>
                    </a:lnTo>
                    <a:lnTo>
                      <a:pt x="164306" y="242792"/>
                    </a:lnTo>
                    <a:moveTo>
                      <a:pt x="164211" y="242888"/>
                    </a:moveTo>
                    <a:lnTo>
                      <a:pt x="238125" y="352139"/>
                    </a:lnTo>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14" name="Google Shape;3014;p20"/>
              <p:cNvSpPr/>
              <p:nvPr/>
            </p:nvSpPr>
            <p:spPr>
              <a:xfrm>
                <a:off x="8941784" y="5443727"/>
                <a:ext cx="75247" cy="986218"/>
              </a:xfrm>
              <a:custGeom>
                <a:avLst/>
                <a:gdLst/>
                <a:ahLst/>
                <a:cxnLst/>
                <a:rect l="l" t="t" r="r" b="b"/>
                <a:pathLst>
                  <a:path w="75247" h="986218" extrusionOk="0">
                    <a:moveTo>
                      <a:pt x="0" y="0"/>
                    </a:moveTo>
                    <a:lnTo>
                      <a:pt x="75248" y="0"/>
                    </a:lnTo>
                    <a:lnTo>
                      <a:pt x="75248" y="986219"/>
                    </a:lnTo>
                    <a:lnTo>
                      <a:pt x="0" y="986219"/>
                    </a:lnTo>
                    <a:close/>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grpSp>
        <p:nvGrpSpPr>
          <p:cNvPr id="3015" name="Google Shape;3015;p20"/>
          <p:cNvGrpSpPr/>
          <p:nvPr/>
        </p:nvGrpSpPr>
        <p:grpSpPr>
          <a:xfrm>
            <a:off x="8094554" y="5190952"/>
            <a:ext cx="830989" cy="1215469"/>
            <a:chOff x="848858" y="802503"/>
            <a:chExt cx="1661977" cy="1823204"/>
          </a:xfrm>
        </p:grpSpPr>
        <p:grpSp>
          <p:nvGrpSpPr>
            <p:cNvPr id="3016" name="Google Shape;3016;p20"/>
            <p:cNvGrpSpPr/>
            <p:nvPr/>
          </p:nvGrpSpPr>
          <p:grpSpPr>
            <a:xfrm rot="1662196">
              <a:off x="1130426" y="972965"/>
              <a:ext cx="1098840" cy="1482279"/>
              <a:chOff x="8283797" y="2441867"/>
              <a:chExt cx="597407" cy="805871"/>
            </a:xfrm>
          </p:grpSpPr>
          <p:grpSp>
            <p:nvGrpSpPr>
              <p:cNvPr id="3017" name="Google Shape;3017;p20"/>
              <p:cNvGrpSpPr/>
              <p:nvPr/>
            </p:nvGrpSpPr>
            <p:grpSpPr>
              <a:xfrm>
                <a:off x="8284787" y="2441867"/>
                <a:ext cx="419765" cy="628420"/>
                <a:chOff x="8284787" y="2441867"/>
                <a:chExt cx="419765" cy="628420"/>
              </a:xfrm>
            </p:grpSpPr>
            <p:sp>
              <p:nvSpPr>
                <p:cNvPr id="3018" name="Google Shape;3018;p20"/>
                <p:cNvSpPr/>
                <p:nvPr/>
              </p:nvSpPr>
              <p:spPr>
                <a:xfrm>
                  <a:off x="8299028" y="2456115"/>
                  <a:ext cx="391200" cy="599979"/>
                </a:xfrm>
                <a:custGeom>
                  <a:avLst/>
                  <a:gdLst/>
                  <a:ahLst/>
                  <a:cxnLst/>
                  <a:rect l="l" t="t" r="r" b="b"/>
                  <a:pathLst>
                    <a:path w="391200" h="599979" extrusionOk="0">
                      <a:moveTo>
                        <a:pt x="29060" y="0"/>
                      </a:moveTo>
                      <a:cubicBezTo>
                        <a:pt x="10296" y="41910"/>
                        <a:pt x="-12659" y="111919"/>
                        <a:pt x="8391" y="186214"/>
                      </a:cubicBezTo>
                      <a:cubicBezTo>
                        <a:pt x="23345" y="238887"/>
                        <a:pt x="54301" y="272129"/>
                        <a:pt x="70494" y="289655"/>
                      </a:cubicBezTo>
                      <a:cubicBezTo>
                        <a:pt x="137740" y="362807"/>
                        <a:pt x="220227" y="461105"/>
                        <a:pt x="329098" y="599980"/>
                      </a:cubicBezTo>
                      <a:cubicBezTo>
                        <a:pt x="349767" y="586169"/>
                        <a:pt x="370436" y="572357"/>
                        <a:pt x="391201" y="558641"/>
                      </a:cubicBezTo>
                      <a:cubicBezTo>
                        <a:pt x="270424" y="372332"/>
                        <a:pt x="149742" y="186119"/>
                        <a:pt x="29060" y="0"/>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19" name="Google Shape;3019;p20"/>
                <p:cNvSpPr/>
                <p:nvPr/>
              </p:nvSpPr>
              <p:spPr>
                <a:xfrm>
                  <a:off x="8284787" y="2441867"/>
                  <a:ext cx="419765" cy="628420"/>
                </a:xfrm>
                <a:custGeom>
                  <a:avLst/>
                  <a:gdLst/>
                  <a:ahLst/>
                  <a:cxnLst/>
                  <a:rect l="l" t="t" r="r" b="b"/>
                  <a:pathLst>
                    <a:path w="419765" h="628420" extrusionOk="0">
                      <a:moveTo>
                        <a:pt x="343339" y="628421"/>
                      </a:moveTo>
                      <a:cubicBezTo>
                        <a:pt x="339053" y="628421"/>
                        <a:pt x="334862" y="626516"/>
                        <a:pt x="332099" y="622991"/>
                      </a:cubicBezTo>
                      <a:cubicBezTo>
                        <a:pt x="228086" y="490308"/>
                        <a:pt x="143695" y="389057"/>
                        <a:pt x="74258" y="313524"/>
                      </a:cubicBezTo>
                      <a:cubicBezTo>
                        <a:pt x="56541" y="294284"/>
                        <a:pt x="24633" y="259613"/>
                        <a:pt x="9011" y="204368"/>
                      </a:cubicBezTo>
                      <a:cubicBezTo>
                        <a:pt x="-8038" y="144074"/>
                        <a:pt x="-894" y="78161"/>
                        <a:pt x="30443" y="8438"/>
                      </a:cubicBezTo>
                      <a:cubicBezTo>
                        <a:pt x="32538" y="3676"/>
                        <a:pt x="37206" y="437"/>
                        <a:pt x="42349" y="56"/>
                      </a:cubicBezTo>
                      <a:cubicBezTo>
                        <a:pt x="47588" y="-420"/>
                        <a:pt x="52636" y="2152"/>
                        <a:pt x="55398" y="6533"/>
                      </a:cubicBezTo>
                      <a:lnTo>
                        <a:pt x="417443" y="565079"/>
                      </a:lnTo>
                      <a:cubicBezTo>
                        <a:pt x="421730" y="571652"/>
                        <a:pt x="419920" y="580415"/>
                        <a:pt x="413348" y="584701"/>
                      </a:cubicBezTo>
                      <a:lnTo>
                        <a:pt x="351245" y="626039"/>
                      </a:lnTo>
                      <a:cubicBezTo>
                        <a:pt x="348768" y="627659"/>
                        <a:pt x="346006" y="628421"/>
                        <a:pt x="343339" y="628421"/>
                      </a:cubicBezTo>
                      <a:close/>
                      <a:moveTo>
                        <a:pt x="46254" y="45014"/>
                      </a:moveTo>
                      <a:cubicBezTo>
                        <a:pt x="26538" y="99116"/>
                        <a:pt x="23204" y="149980"/>
                        <a:pt x="36443" y="196557"/>
                      </a:cubicBezTo>
                      <a:cubicBezTo>
                        <a:pt x="50255" y="245325"/>
                        <a:pt x="79115" y="276662"/>
                        <a:pt x="94641" y="293522"/>
                      </a:cubicBezTo>
                      <a:cubicBezTo>
                        <a:pt x="163412" y="368293"/>
                        <a:pt x="245613" y="466686"/>
                        <a:pt x="346387" y="594988"/>
                      </a:cubicBezTo>
                      <a:lnTo>
                        <a:pt x="385725" y="568794"/>
                      </a:lnTo>
                      <a:lnTo>
                        <a:pt x="46254" y="45014"/>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3020" name="Google Shape;3020;p20"/>
              <p:cNvSpPr/>
              <p:nvPr/>
            </p:nvSpPr>
            <p:spPr>
              <a:xfrm>
                <a:off x="8299028" y="2465640"/>
                <a:ext cx="391200" cy="599979"/>
              </a:xfrm>
              <a:custGeom>
                <a:avLst/>
                <a:gdLst/>
                <a:ahLst/>
                <a:cxnLst/>
                <a:rect l="l" t="t" r="r" b="b"/>
                <a:pathLst>
                  <a:path w="391200" h="599979" extrusionOk="0">
                    <a:moveTo>
                      <a:pt x="29060" y="0"/>
                    </a:moveTo>
                    <a:cubicBezTo>
                      <a:pt x="10296" y="41910"/>
                      <a:pt x="-12659" y="111919"/>
                      <a:pt x="8391" y="186214"/>
                    </a:cubicBezTo>
                    <a:cubicBezTo>
                      <a:pt x="23345" y="238887"/>
                      <a:pt x="54301" y="272129"/>
                      <a:pt x="70494" y="289655"/>
                    </a:cubicBezTo>
                    <a:cubicBezTo>
                      <a:pt x="137740" y="362807"/>
                      <a:pt x="220227" y="461105"/>
                      <a:pt x="329098" y="599980"/>
                    </a:cubicBezTo>
                    <a:cubicBezTo>
                      <a:pt x="349767" y="586169"/>
                      <a:pt x="370436" y="572357"/>
                      <a:pt x="391201" y="558641"/>
                    </a:cubicBezTo>
                    <a:cubicBezTo>
                      <a:pt x="270424" y="372332"/>
                      <a:pt x="149742" y="186119"/>
                      <a:pt x="29060" y="0"/>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nvGrpSpPr>
              <p:cNvPr id="3021" name="Google Shape;3021;p20"/>
              <p:cNvGrpSpPr/>
              <p:nvPr/>
            </p:nvGrpSpPr>
            <p:grpSpPr>
              <a:xfrm>
                <a:off x="8460611" y="2441867"/>
                <a:ext cx="419676" cy="628420"/>
                <a:chOff x="8460611" y="2441867"/>
                <a:chExt cx="419676" cy="628420"/>
              </a:xfrm>
            </p:grpSpPr>
            <p:sp>
              <p:nvSpPr>
                <p:cNvPr id="3022" name="Google Shape;3022;p20"/>
                <p:cNvSpPr/>
                <p:nvPr/>
              </p:nvSpPr>
              <p:spPr>
                <a:xfrm>
                  <a:off x="8474773" y="2456115"/>
                  <a:ext cx="391200" cy="599979"/>
                </a:xfrm>
                <a:custGeom>
                  <a:avLst/>
                  <a:gdLst/>
                  <a:ahLst/>
                  <a:cxnLst/>
                  <a:rect l="l" t="t" r="r" b="b"/>
                  <a:pathLst>
                    <a:path w="391200" h="599979" extrusionOk="0">
                      <a:moveTo>
                        <a:pt x="362141" y="0"/>
                      </a:moveTo>
                      <a:cubicBezTo>
                        <a:pt x="380905" y="41910"/>
                        <a:pt x="403860" y="111919"/>
                        <a:pt x="382810" y="186214"/>
                      </a:cubicBezTo>
                      <a:cubicBezTo>
                        <a:pt x="367855" y="238887"/>
                        <a:pt x="336899" y="272129"/>
                        <a:pt x="320707" y="289655"/>
                      </a:cubicBezTo>
                      <a:cubicBezTo>
                        <a:pt x="253460" y="362807"/>
                        <a:pt x="170974" y="461105"/>
                        <a:pt x="62103" y="599980"/>
                      </a:cubicBezTo>
                      <a:cubicBezTo>
                        <a:pt x="41434" y="586169"/>
                        <a:pt x="20764" y="572357"/>
                        <a:pt x="0" y="558641"/>
                      </a:cubicBezTo>
                      <a:cubicBezTo>
                        <a:pt x="120777" y="372332"/>
                        <a:pt x="241459" y="186119"/>
                        <a:pt x="362141" y="0"/>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23" name="Google Shape;3023;p20"/>
                <p:cNvSpPr/>
                <p:nvPr/>
              </p:nvSpPr>
              <p:spPr>
                <a:xfrm>
                  <a:off x="8460611" y="2441867"/>
                  <a:ext cx="419676" cy="628420"/>
                </a:xfrm>
                <a:custGeom>
                  <a:avLst/>
                  <a:gdLst/>
                  <a:ahLst/>
                  <a:cxnLst/>
                  <a:rect l="l" t="t" r="r" b="b"/>
                  <a:pathLst>
                    <a:path w="419676" h="628420" extrusionOk="0">
                      <a:moveTo>
                        <a:pt x="76360" y="628421"/>
                      </a:moveTo>
                      <a:cubicBezTo>
                        <a:pt x="73598" y="628421"/>
                        <a:pt x="70836" y="627659"/>
                        <a:pt x="68455" y="626039"/>
                      </a:cubicBezTo>
                      <a:lnTo>
                        <a:pt x="6351" y="584701"/>
                      </a:lnTo>
                      <a:cubicBezTo>
                        <a:pt x="-126" y="580319"/>
                        <a:pt x="-1935" y="571556"/>
                        <a:pt x="2256" y="565079"/>
                      </a:cubicBezTo>
                      <a:lnTo>
                        <a:pt x="364301" y="6533"/>
                      </a:lnTo>
                      <a:cubicBezTo>
                        <a:pt x="367158" y="2152"/>
                        <a:pt x="372207" y="-420"/>
                        <a:pt x="377350" y="56"/>
                      </a:cubicBezTo>
                      <a:cubicBezTo>
                        <a:pt x="382589" y="437"/>
                        <a:pt x="387161" y="3676"/>
                        <a:pt x="389256" y="8438"/>
                      </a:cubicBezTo>
                      <a:cubicBezTo>
                        <a:pt x="420499" y="78161"/>
                        <a:pt x="427737" y="144074"/>
                        <a:pt x="410688" y="204368"/>
                      </a:cubicBezTo>
                      <a:cubicBezTo>
                        <a:pt x="394971" y="259708"/>
                        <a:pt x="363158" y="294284"/>
                        <a:pt x="346013" y="312857"/>
                      </a:cubicBezTo>
                      <a:cubicBezTo>
                        <a:pt x="275909" y="389057"/>
                        <a:pt x="191613" y="490213"/>
                        <a:pt x="87505" y="622991"/>
                      </a:cubicBezTo>
                      <a:cubicBezTo>
                        <a:pt x="84743" y="626516"/>
                        <a:pt x="80551" y="628421"/>
                        <a:pt x="76360" y="628421"/>
                      </a:cubicBezTo>
                      <a:close/>
                      <a:moveTo>
                        <a:pt x="33974" y="568699"/>
                      </a:moveTo>
                      <a:lnTo>
                        <a:pt x="73312" y="594893"/>
                      </a:lnTo>
                      <a:cubicBezTo>
                        <a:pt x="174087" y="466686"/>
                        <a:pt x="256287" y="368198"/>
                        <a:pt x="324487" y="294188"/>
                      </a:cubicBezTo>
                      <a:cubicBezTo>
                        <a:pt x="340584" y="276662"/>
                        <a:pt x="369444" y="245325"/>
                        <a:pt x="383351" y="196557"/>
                      </a:cubicBezTo>
                      <a:cubicBezTo>
                        <a:pt x="396591" y="149980"/>
                        <a:pt x="393257" y="99116"/>
                        <a:pt x="373540" y="45014"/>
                      </a:cubicBezTo>
                      <a:lnTo>
                        <a:pt x="33974" y="568699"/>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24" name="Google Shape;3024;p20"/>
              <p:cNvGrpSpPr/>
              <p:nvPr/>
            </p:nvGrpSpPr>
            <p:grpSpPr>
              <a:xfrm>
                <a:off x="8283797" y="2970942"/>
                <a:ext cx="597407" cy="276796"/>
                <a:chOff x="8283797" y="2970942"/>
                <a:chExt cx="597407" cy="276796"/>
              </a:xfrm>
            </p:grpSpPr>
            <p:grpSp>
              <p:nvGrpSpPr>
                <p:cNvPr id="3025" name="Google Shape;3025;p20"/>
                <p:cNvGrpSpPr/>
                <p:nvPr/>
              </p:nvGrpSpPr>
              <p:grpSpPr>
                <a:xfrm>
                  <a:off x="8283797" y="2970942"/>
                  <a:ext cx="276796" cy="276796"/>
                  <a:chOff x="8283797" y="2970942"/>
                  <a:chExt cx="276796" cy="276796"/>
                </a:xfrm>
              </p:grpSpPr>
              <p:sp>
                <p:nvSpPr>
                  <p:cNvPr id="3026" name="Google Shape;3026;p20"/>
                  <p:cNvSpPr/>
                  <p:nvPr/>
                </p:nvSpPr>
                <p:spPr>
                  <a:xfrm>
                    <a:off x="8298084" y="2985229"/>
                    <a:ext cx="248221" cy="248221"/>
                  </a:xfrm>
                  <a:custGeom>
                    <a:avLst/>
                    <a:gdLst/>
                    <a:ahLst/>
                    <a:cxnLst/>
                    <a:rect l="l" t="t" r="r" b="b"/>
                    <a:pathLst>
                      <a:path w="248221" h="248221" extrusionOk="0">
                        <a:moveTo>
                          <a:pt x="124110" y="0"/>
                        </a:moveTo>
                        <a:cubicBezTo>
                          <a:pt x="55531" y="0"/>
                          <a:pt x="0" y="55531"/>
                          <a:pt x="0" y="124111"/>
                        </a:cubicBezTo>
                        <a:cubicBezTo>
                          <a:pt x="0" y="192691"/>
                          <a:pt x="55531" y="248221"/>
                          <a:pt x="124110" y="248221"/>
                        </a:cubicBezTo>
                        <a:cubicBezTo>
                          <a:pt x="192691" y="248221"/>
                          <a:pt x="248221" y="192691"/>
                          <a:pt x="248221" y="124111"/>
                        </a:cubicBezTo>
                        <a:cubicBezTo>
                          <a:pt x="248221" y="55531"/>
                          <a:pt x="192691" y="0"/>
                          <a:pt x="124110" y="0"/>
                        </a:cubicBezTo>
                        <a:close/>
                        <a:moveTo>
                          <a:pt x="124110" y="175831"/>
                        </a:moveTo>
                        <a:cubicBezTo>
                          <a:pt x="95535" y="175831"/>
                          <a:pt x="72390" y="152686"/>
                          <a:pt x="72390" y="124111"/>
                        </a:cubicBezTo>
                        <a:cubicBezTo>
                          <a:pt x="72390" y="95536"/>
                          <a:pt x="95535" y="72390"/>
                          <a:pt x="124110" y="72390"/>
                        </a:cubicBezTo>
                        <a:cubicBezTo>
                          <a:pt x="152685" y="72390"/>
                          <a:pt x="175832" y="95536"/>
                          <a:pt x="175832" y="124111"/>
                        </a:cubicBezTo>
                        <a:cubicBezTo>
                          <a:pt x="175832" y="152686"/>
                          <a:pt x="152685" y="175831"/>
                          <a:pt x="124110" y="175831"/>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27" name="Google Shape;3027;p20"/>
                  <p:cNvSpPr/>
                  <p:nvPr/>
                </p:nvSpPr>
                <p:spPr>
                  <a:xfrm>
                    <a:off x="8283797" y="2970942"/>
                    <a:ext cx="276796" cy="276796"/>
                  </a:xfrm>
                  <a:custGeom>
                    <a:avLst/>
                    <a:gdLst/>
                    <a:ahLst/>
                    <a:cxnLst/>
                    <a:rect l="l" t="t" r="r" b="b"/>
                    <a:pathLst>
                      <a:path w="276796" h="276796" extrusionOk="0">
                        <a:moveTo>
                          <a:pt x="138398" y="276796"/>
                        </a:moveTo>
                        <a:cubicBezTo>
                          <a:pt x="62103" y="276796"/>
                          <a:pt x="0" y="214693"/>
                          <a:pt x="0" y="138398"/>
                        </a:cubicBezTo>
                        <a:cubicBezTo>
                          <a:pt x="0" y="62103"/>
                          <a:pt x="62103" y="0"/>
                          <a:pt x="138398" y="0"/>
                        </a:cubicBezTo>
                        <a:cubicBezTo>
                          <a:pt x="214693" y="0"/>
                          <a:pt x="276796" y="62103"/>
                          <a:pt x="276796" y="138398"/>
                        </a:cubicBezTo>
                        <a:cubicBezTo>
                          <a:pt x="276796" y="214693"/>
                          <a:pt x="214693" y="276796"/>
                          <a:pt x="138398" y="276796"/>
                        </a:cubicBezTo>
                        <a:close/>
                        <a:moveTo>
                          <a:pt x="138398" y="28575"/>
                        </a:moveTo>
                        <a:cubicBezTo>
                          <a:pt x="77819" y="28575"/>
                          <a:pt x="28575" y="77819"/>
                          <a:pt x="28575" y="138398"/>
                        </a:cubicBezTo>
                        <a:cubicBezTo>
                          <a:pt x="28575" y="198977"/>
                          <a:pt x="77819" y="248221"/>
                          <a:pt x="138398" y="248221"/>
                        </a:cubicBezTo>
                        <a:cubicBezTo>
                          <a:pt x="198977" y="248221"/>
                          <a:pt x="248221" y="198977"/>
                          <a:pt x="248221" y="138398"/>
                        </a:cubicBezTo>
                        <a:cubicBezTo>
                          <a:pt x="248221" y="77819"/>
                          <a:pt x="198977" y="28575"/>
                          <a:pt x="138398" y="28575"/>
                        </a:cubicBezTo>
                        <a:close/>
                        <a:moveTo>
                          <a:pt x="138398" y="204406"/>
                        </a:moveTo>
                        <a:cubicBezTo>
                          <a:pt x="102013" y="204406"/>
                          <a:pt x="72390" y="174784"/>
                          <a:pt x="72390" y="138398"/>
                        </a:cubicBezTo>
                        <a:cubicBezTo>
                          <a:pt x="72390" y="102013"/>
                          <a:pt x="102013" y="72390"/>
                          <a:pt x="138398" y="72390"/>
                        </a:cubicBezTo>
                        <a:cubicBezTo>
                          <a:pt x="174784" y="72390"/>
                          <a:pt x="204407" y="102013"/>
                          <a:pt x="204407" y="138398"/>
                        </a:cubicBezTo>
                        <a:cubicBezTo>
                          <a:pt x="204407" y="174784"/>
                          <a:pt x="174784" y="204406"/>
                          <a:pt x="138398" y="204406"/>
                        </a:cubicBezTo>
                        <a:close/>
                        <a:moveTo>
                          <a:pt x="138398" y="100965"/>
                        </a:moveTo>
                        <a:cubicBezTo>
                          <a:pt x="117729" y="100965"/>
                          <a:pt x="100965" y="117729"/>
                          <a:pt x="100965" y="138398"/>
                        </a:cubicBezTo>
                        <a:cubicBezTo>
                          <a:pt x="100965" y="159067"/>
                          <a:pt x="117729" y="175831"/>
                          <a:pt x="138398" y="175831"/>
                        </a:cubicBezTo>
                        <a:cubicBezTo>
                          <a:pt x="159068" y="175831"/>
                          <a:pt x="175832" y="159067"/>
                          <a:pt x="175832" y="138398"/>
                        </a:cubicBezTo>
                        <a:cubicBezTo>
                          <a:pt x="175832" y="117729"/>
                          <a:pt x="159068" y="100965"/>
                          <a:pt x="138398" y="10096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28" name="Google Shape;3028;p20"/>
                <p:cNvGrpSpPr/>
                <p:nvPr/>
              </p:nvGrpSpPr>
              <p:grpSpPr>
                <a:xfrm>
                  <a:off x="8604408" y="2970942"/>
                  <a:ext cx="276796" cy="276796"/>
                  <a:chOff x="8604408" y="2970942"/>
                  <a:chExt cx="276796" cy="276796"/>
                </a:xfrm>
              </p:grpSpPr>
              <p:sp>
                <p:nvSpPr>
                  <p:cNvPr id="3029" name="Google Shape;3029;p20"/>
                  <p:cNvSpPr/>
                  <p:nvPr/>
                </p:nvSpPr>
                <p:spPr>
                  <a:xfrm>
                    <a:off x="8618696" y="2985229"/>
                    <a:ext cx="248221" cy="248221"/>
                  </a:xfrm>
                  <a:custGeom>
                    <a:avLst/>
                    <a:gdLst/>
                    <a:ahLst/>
                    <a:cxnLst/>
                    <a:rect l="l" t="t" r="r" b="b"/>
                    <a:pathLst>
                      <a:path w="248221" h="248221" extrusionOk="0">
                        <a:moveTo>
                          <a:pt x="124111" y="0"/>
                        </a:moveTo>
                        <a:cubicBezTo>
                          <a:pt x="55531" y="0"/>
                          <a:pt x="0" y="55531"/>
                          <a:pt x="0" y="124111"/>
                        </a:cubicBezTo>
                        <a:cubicBezTo>
                          <a:pt x="0" y="192691"/>
                          <a:pt x="55531" y="248221"/>
                          <a:pt x="124111" y="248221"/>
                        </a:cubicBezTo>
                        <a:cubicBezTo>
                          <a:pt x="192691" y="248221"/>
                          <a:pt x="248221" y="192691"/>
                          <a:pt x="248221" y="124111"/>
                        </a:cubicBezTo>
                        <a:cubicBezTo>
                          <a:pt x="248221" y="55531"/>
                          <a:pt x="192691" y="0"/>
                          <a:pt x="124111" y="0"/>
                        </a:cubicBezTo>
                        <a:close/>
                        <a:moveTo>
                          <a:pt x="124111" y="175831"/>
                        </a:moveTo>
                        <a:cubicBezTo>
                          <a:pt x="95536" y="175831"/>
                          <a:pt x="72390" y="152686"/>
                          <a:pt x="72390" y="124111"/>
                        </a:cubicBezTo>
                        <a:cubicBezTo>
                          <a:pt x="72390" y="95536"/>
                          <a:pt x="95536" y="72390"/>
                          <a:pt x="124111" y="72390"/>
                        </a:cubicBezTo>
                        <a:cubicBezTo>
                          <a:pt x="152686" y="72390"/>
                          <a:pt x="175832" y="95536"/>
                          <a:pt x="175832" y="124111"/>
                        </a:cubicBezTo>
                        <a:cubicBezTo>
                          <a:pt x="175832" y="152686"/>
                          <a:pt x="152686" y="175831"/>
                          <a:pt x="124111" y="175831"/>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30" name="Google Shape;3030;p20"/>
                  <p:cNvSpPr/>
                  <p:nvPr/>
                </p:nvSpPr>
                <p:spPr>
                  <a:xfrm>
                    <a:off x="8604408" y="2970942"/>
                    <a:ext cx="276796" cy="276796"/>
                  </a:xfrm>
                  <a:custGeom>
                    <a:avLst/>
                    <a:gdLst/>
                    <a:ahLst/>
                    <a:cxnLst/>
                    <a:rect l="l" t="t" r="r" b="b"/>
                    <a:pathLst>
                      <a:path w="276796" h="276796" extrusionOk="0">
                        <a:moveTo>
                          <a:pt x="138399" y="276796"/>
                        </a:moveTo>
                        <a:cubicBezTo>
                          <a:pt x="62103" y="276796"/>
                          <a:pt x="0" y="214693"/>
                          <a:pt x="0" y="138398"/>
                        </a:cubicBezTo>
                        <a:cubicBezTo>
                          <a:pt x="0" y="62103"/>
                          <a:pt x="62103" y="0"/>
                          <a:pt x="138399" y="0"/>
                        </a:cubicBezTo>
                        <a:cubicBezTo>
                          <a:pt x="214694" y="0"/>
                          <a:pt x="276796" y="62103"/>
                          <a:pt x="276796" y="138398"/>
                        </a:cubicBezTo>
                        <a:cubicBezTo>
                          <a:pt x="276796" y="214693"/>
                          <a:pt x="214694" y="276796"/>
                          <a:pt x="138399" y="276796"/>
                        </a:cubicBezTo>
                        <a:close/>
                        <a:moveTo>
                          <a:pt x="138399" y="28575"/>
                        </a:moveTo>
                        <a:cubicBezTo>
                          <a:pt x="77820" y="28575"/>
                          <a:pt x="28575" y="77819"/>
                          <a:pt x="28575" y="138398"/>
                        </a:cubicBezTo>
                        <a:cubicBezTo>
                          <a:pt x="28575" y="198977"/>
                          <a:pt x="77820" y="248221"/>
                          <a:pt x="138399" y="248221"/>
                        </a:cubicBezTo>
                        <a:cubicBezTo>
                          <a:pt x="198977" y="248221"/>
                          <a:pt x="248221" y="198977"/>
                          <a:pt x="248221" y="138398"/>
                        </a:cubicBezTo>
                        <a:cubicBezTo>
                          <a:pt x="248221" y="77819"/>
                          <a:pt x="198977" y="28575"/>
                          <a:pt x="138399" y="28575"/>
                        </a:cubicBezTo>
                        <a:close/>
                        <a:moveTo>
                          <a:pt x="138399" y="204406"/>
                        </a:moveTo>
                        <a:cubicBezTo>
                          <a:pt x="102013" y="204406"/>
                          <a:pt x="72390" y="174784"/>
                          <a:pt x="72390" y="138398"/>
                        </a:cubicBezTo>
                        <a:cubicBezTo>
                          <a:pt x="72390" y="102013"/>
                          <a:pt x="102013" y="72390"/>
                          <a:pt x="138399" y="72390"/>
                        </a:cubicBezTo>
                        <a:cubicBezTo>
                          <a:pt x="174784" y="72390"/>
                          <a:pt x="204407" y="102013"/>
                          <a:pt x="204407" y="138398"/>
                        </a:cubicBezTo>
                        <a:cubicBezTo>
                          <a:pt x="204407" y="174784"/>
                          <a:pt x="174784" y="204406"/>
                          <a:pt x="138399" y="204406"/>
                        </a:cubicBezTo>
                        <a:close/>
                        <a:moveTo>
                          <a:pt x="138399" y="100965"/>
                        </a:moveTo>
                        <a:cubicBezTo>
                          <a:pt x="117729" y="100965"/>
                          <a:pt x="100965" y="117729"/>
                          <a:pt x="100965" y="138398"/>
                        </a:cubicBezTo>
                        <a:cubicBezTo>
                          <a:pt x="100965" y="159067"/>
                          <a:pt x="117729" y="175831"/>
                          <a:pt x="138399" y="175831"/>
                        </a:cubicBezTo>
                        <a:cubicBezTo>
                          <a:pt x="159068" y="175831"/>
                          <a:pt x="175832" y="159067"/>
                          <a:pt x="175832" y="138398"/>
                        </a:cubicBezTo>
                        <a:cubicBezTo>
                          <a:pt x="175832" y="117729"/>
                          <a:pt x="159068" y="100965"/>
                          <a:pt x="138399" y="10096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sp>
            <p:nvSpPr>
              <p:cNvPr id="3031" name="Google Shape;3031;p20"/>
              <p:cNvSpPr/>
              <p:nvPr/>
            </p:nvSpPr>
            <p:spPr>
              <a:xfrm>
                <a:off x="8294846" y="2985229"/>
                <a:ext cx="248221" cy="248221"/>
              </a:xfrm>
              <a:custGeom>
                <a:avLst/>
                <a:gdLst/>
                <a:ahLst/>
                <a:cxnLst/>
                <a:rect l="l" t="t" r="r" b="b"/>
                <a:pathLst>
                  <a:path w="248221" h="248221" extrusionOk="0">
                    <a:moveTo>
                      <a:pt x="124111" y="0"/>
                    </a:moveTo>
                    <a:cubicBezTo>
                      <a:pt x="55531" y="0"/>
                      <a:pt x="0" y="55531"/>
                      <a:pt x="0" y="124111"/>
                    </a:cubicBezTo>
                    <a:cubicBezTo>
                      <a:pt x="0" y="192691"/>
                      <a:pt x="55531" y="248221"/>
                      <a:pt x="124111" y="248221"/>
                    </a:cubicBezTo>
                    <a:cubicBezTo>
                      <a:pt x="192691" y="248221"/>
                      <a:pt x="248221" y="192691"/>
                      <a:pt x="248221" y="124111"/>
                    </a:cubicBezTo>
                    <a:cubicBezTo>
                      <a:pt x="248221" y="55531"/>
                      <a:pt x="192691" y="0"/>
                      <a:pt x="124111" y="0"/>
                    </a:cubicBezTo>
                    <a:close/>
                    <a:moveTo>
                      <a:pt x="124111" y="175831"/>
                    </a:moveTo>
                    <a:cubicBezTo>
                      <a:pt x="95536" y="175831"/>
                      <a:pt x="72390" y="152686"/>
                      <a:pt x="72390" y="124111"/>
                    </a:cubicBezTo>
                    <a:cubicBezTo>
                      <a:pt x="72390" y="95536"/>
                      <a:pt x="95536" y="72390"/>
                      <a:pt x="124111" y="72390"/>
                    </a:cubicBezTo>
                    <a:cubicBezTo>
                      <a:pt x="152686" y="72390"/>
                      <a:pt x="175832" y="95536"/>
                      <a:pt x="175832" y="124111"/>
                    </a:cubicBezTo>
                    <a:cubicBezTo>
                      <a:pt x="175832" y="152686"/>
                      <a:pt x="152686" y="175831"/>
                      <a:pt x="124111" y="175831"/>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32" name="Google Shape;3032;p20"/>
            <p:cNvGrpSpPr/>
            <p:nvPr/>
          </p:nvGrpSpPr>
          <p:grpSpPr>
            <a:xfrm rot="1662196">
              <a:off x="1130426" y="972965"/>
              <a:ext cx="1098840" cy="1482279"/>
              <a:chOff x="8283797" y="2441867"/>
              <a:chExt cx="597407" cy="805871"/>
            </a:xfrm>
          </p:grpSpPr>
          <p:grpSp>
            <p:nvGrpSpPr>
              <p:cNvPr id="3033" name="Google Shape;3033;p20"/>
              <p:cNvGrpSpPr/>
              <p:nvPr/>
            </p:nvGrpSpPr>
            <p:grpSpPr>
              <a:xfrm>
                <a:off x="8284787" y="2441867"/>
                <a:ext cx="419765" cy="628420"/>
                <a:chOff x="8284787" y="2441867"/>
                <a:chExt cx="419765" cy="628420"/>
              </a:xfrm>
            </p:grpSpPr>
            <p:sp>
              <p:nvSpPr>
                <p:cNvPr id="3034" name="Google Shape;3034;p20"/>
                <p:cNvSpPr/>
                <p:nvPr/>
              </p:nvSpPr>
              <p:spPr>
                <a:xfrm>
                  <a:off x="8299028" y="2456115"/>
                  <a:ext cx="391200" cy="599979"/>
                </a:xfrm>
                <a:custGeom>
                  <a:avLst/>
                  <a:gdLst/>
                  <a:ahLst/>
                  <a:cxnLst/>
                  <a:rect l="l" t="t" r="r" b="b"/>
                  <a:pathLst>
                    <a:path w="391200" h="599979" extrusionOk="0">
                      <a:moveTo>
                        <a:pt x="29060" y="0"/>
                      </a:moveTo>
                      <a:cubicBezTo>
                        <a:pt x="10296" y="41910"/>
                        <a:pt x="-12659" y="111919"/>
                        <a:pt x="8391" y="186214"/>
                      </a:cubicBezTo>
                      <a:cubicBezTo>
                        <a:pt x="23345" y="238887"/>
                        <a:pt x="54301" y="272129"/>
                        <a:pt x="70494" y="289655"/>
                      </a:cubicBezTo>
                      <a:cubicBezTo>
                        <a:pt x="137740" y="362807"/>
                        <a:pt x="220227" y="461105"/>
                        <a:pt x="329098" y="599980"/>
                      </a:cubicBezTo>
                      <a:cubicBezTo>
                        <a:pt x="349767" y="586169"/>
                        <a:pt x="370436" y="572357"/>
                        <a:pt x="391201" y="558641"/>
                      </a:cubicBezTo>
                      <a:cubicBezTo>
                        <a:pt x="270424" y="372332"/>
                        <a:pt x="149742" y="186119"/>
                        <a:pt x="29060" y="0"/>
                      </a:cubicBezTo>
                      <a:close/>
                    </a:path>
                  </a:pathLst>
                </a:custGeom>
                <a:solidFill>
                  <a:srgbClr val="D3D3D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35" name="Google Shape;3035;p20"/>
                <p:cNvSpPr/>
                <p:nvPr/>
              </p:nvSpPr>
              <p:spPr>
                <a:xfrm>
                  <a:off x="8284787" y="2441867"/>
                  <a:ext cx="419765" cy="628420"/>
                </a:xfrm>
                <a:custGeom>
                  <a:avLst/>
                  <a:gdLst/>
                  <a:ahLst/>
                  <a:cxnLst/>
                  <a:rect l="l" t="t" r="r" b="b"/>
                  <a:pathLst>
                    <a:path w="419765" h="628420" extrusionOk="0">
                      <a:moveTo>
                        <a:pt x="343339" y="628421"/>
                      </a:moveTo>
                      <a:cubicBezTo>
                        <a:pt x="339053" y="628421"/>
                        <a:pt x="334862" y="626516"/>
                        <a:pt x="332099" y="622991"/>
                      </a:cubicBezTo>
                      <a:cubicBezTo>
                        <a:pt x="228086" y="490308"/>
                        <a:pt x="143695" y="389057"/>
                        <a:pt x="74258" y="313524"/>
                      </a:cubicBezTo>
                      <a:cubicBezTo>
                        <a:pt x="56541" y="294284"/>
                        <a:pt x="24633" y="259613"/>
                        <a:pt x="9011" y="204368"/>
                      </a:cubicBezTo>
                      <a:cubicBezTo>
                        <a:pt x="-8038" y="144074"/>
                        <a:pt x="-894" y="78161"/>
                        <a:pt x="30443" y="8438"/>
                      </a:cubicBezTo>
                      <a:cubicBezTo>
                        <a:pt x="32538" y="3676"/>
                        <a:pt x="37206" y="437"/>
                        <a:pt x="42349" y="56"/>
                      </a:cubicBezTo>
                      <a:cubicBezTo>
                        <a:pt x="47588" y="-420"/>
                        <a:pt x="52636" y="2152"/>
                        <a:pt x="55398" y="6533"/>
                      </a:cubicBezTo>
                      <a:lnTo>
                        <a:pt x="417443" y="565079"/>
                      </a:lnTo>
                      <a:cubicBezTo>
                        <a:pt x="421730" y="571652"/>
                        <a:pt x="419920" y="580415"/>
                        <a:pt x="413348" y="584701"/>
                      </a:cubicBezTo>
                      <a:lnTo>
                        <a:pt x="351245" y="626039"/>
                      </a:lnTo>
                      <a:cubicBezTo>
                        <a:pt x="348768" y="627659"/>
                        <a:pt x="346006" y="628421"/>
                        <a:pt x="343339" y="628421"/>
                      </a:cubicBezTo>
                      <a:close/>
                      <a:moveTo>
                        <a:pt x="46254" y="45014"/>
                      </a:moveTo>
                      <a:cubicBezTo>
                        <a:pt x="26538" y="99116"/>
                        <a:pt x="23204" y="149980"/>
                        <a:pt x="36443" y="196557"/>
                      </a:cubicBezTo>
                      <a:cubicBezTo>
                        <a:pt x="50255" y="245325"/>
                        <a:pt x="79115" y="276662"/>
                        <a:pt x="94641" y="293522"/>
                      </a:cubicBezTo>
                      <a:cubicBezTo>
                        <a:pt x="163412" y="368293"/>
                        <a:pt x="245613" y="466686"/>
                        <a:pt x="346387" y="594988"/>
                      </a:cubicBezTo>
                      <a:lnTo>
                        <a:pt x="385725" y="568794"/>
                      </a:lnTo>
                      <a:lnTo>
                        <a:pt x="46254" y="45014"/>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3036" name="Google Shape;3036;p20"/>
              <p:cNvSpPr/>
              <p:nvPr/>
            </p:nvSpPr>
            <p:spPr>
              <a:xfrm>
                <a:off x="8299028" y="2465640"/>
                <a:ext cx="391200" cy="599979"/>
              </a:xfrm>
              <a:custGeom>
                <a:avLst/>
                <a:gdLst/>
                <a:ahLst/>
                <a:cxnLst/>
                <a:rect l="l" t="t" r="r" b="b"/>
                <a:pathLst>
                  <a:path w="391200" h="599979" extrusionOk="0">
                    <a:moveTo>
                      <a:pt x="29060" y="0"/>
                    </a:moveTo>
                    <a:cubicBezTo>
                      <a:pt x="10296" y="41910"/>
                      <a:pt x="-12659" y="111919"/>
                      <a:pt x="8391" y="186214"/>
                    </a:cubicBezTo>
                    <a:cubicBezTo>
                      <a:pt x="23345" y="238887"/>
                      <a:pt x="54301" y="272129"/>
                      <a:pt x="70494" y="289655"/>
                    </a:cubicBezTo>
                    <a:cubicBezTo>
                      <a:pt x="137740" y="362807"/>
                      <a:pt x="220227" y="461105"/>
                      <a:pt x="329098" y="599980"/>
                    </a:cubicBezTo>
                    <a:cubicBezTo>
                      <a:pt x="349767" y="586169"/>
                      <a:pt x="370436" y="572357"/>
                      <a:pt x="391201" y="558641"/>
                    </a:cubicBezTo>
                    <a:cubicBezTo>
                      <a:pt x="270424" y="372332"/>
                      <a:pt x="149742" y="186119"/>
                      <a:pt x="29060" y="0"/>
                    </a:cubicBezTo>
                    <a:close/>
                  </a:path>
                </a:pathLst>
              </a:custGeom>
              <a:solidFill>
                <a:srgbClr val="000000">
                  <a:alpha val="94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nvGrpSpPr>
              <p:cNvPr id="3037" name="Google Shape;3037;p20"/>
              <p:cNvGrpSpPr/>
              <p:nvPr/>
            </p:nvGrpSpPr>
            <p:grpSpPr>
              <a:xfrm>
                <a:off x="8460611" y="2441867"/>
                <a:ext cx="419676" cy="628420"/>
                <a:chOff x="8460611" y="2441867"/>
                <a:chExt cx="419676" cy="628420"/>
              </a:xfrm>
            </p:grpSpPr>
            <p:sp>
              <p:nvSpPr>
                <p:cNvPr id="3038" name="Google Shape;3038;p20"/>
                <p:cNvSpPr/>
                <p:nvPr/>
              </p:nvSpPr>
              <p:spPr>
                <a:xfrm>
                  <a:off x="8474773" y="2456115"/>
                  <a:ext cx="391200" cy="599979"/>
                </a:xfrm>
                <a:custGeom>
                  <a:avLst/>
                  <a:gdLst/>
                  <a:ahLst/>
                  <a:cxnLst/>
                  <a:rect l="l" t="t" r="r" b="b"/>
                  <a:pathLst>
                    <a:path w="391200" h="599979" extrusionOk="0">
                      <a:moveTo>
                        <a:pt x="362141" y="0"/>
                      </a:moveTo>
                      <a:cubicBezTo>
                        <a:pt x="380905" y="41910"/>
                        <a:pt x="403860" y="111919"/>
                        <a:pt x="382810" y="186214"/>
                      </a:cubicBezTo>
                      <a:cubicBezTo>
                        <a:pt x="367855" y="238887"/>
                        <a:pt x="336899" y="272129"/>
                        <a:pt x="320707" y="289655"/>
                      </a:cubicBezTo>
                      <a:cubicBezTo>
                        <a:pt x="253460" y="362807"/>
                        <a:pt x="170974" y="461105"/>
                        <a:pt x="62103" y="599980"/>
                      </a:cubicBezTo>
                      <a:cubicBezTo>
                        <a:pt x="41434" y="586169"/>
                        <a:pt x="20764" y="572357"/>
                        <a:pt x="0" y="558641"/>
                      </a:cubicBezTo>
                      <a:cubicBezTo>
                        <a:pt x="120777" y="372332"/>
                        <a:pt x="241459" y="186119"/>
                        <a:pt x="362141" y="0"/>
                      </a:cubicBezTo>
                      <a:close/>
                    </a:path>
                  </a:pathLst>
                </a:custGeom>
                <a:solidFill>
                  <a:srgbClr val="D3D3D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39" name="Google Shape;3039;p20"/>
                <p:cNvSpPr/>
                <p:nvPr/>
              </p:nvSpPr>
              <p:spPr>
                <a:xfrm>
                  <a:off x="8460611" y="2441867"/>
                  <a:ext cx="419676" cy="628420"/>
                </a:xfrm>
                <a:custGeom>
                  <a:avLst/>
                  <a:gdLst/>
                  <a:ahLst/>
                  <a:cxnLst/>
                  <a:rect l="l" t="t" r="r" b="b"/>
                  <a:pathLst>
                    <a:path w="419676" h="628420" extrusionOk="0">
                      <a:moveTo>
                        <a:pt x="76360" y="628421"/>
                      </a:moveTo>
                      <a:cubicBezTo>
                        <a:pt x="73598" y="628421"/>
                        <a:pt x="70836" y="627659"/>
                        <a:pt x="68455" y="626039"/>
                      </a:cubicBezTo>
                      <a:lnTo>
                        <a:pt x="6351" y="584701"/>
                      </a:lnTo>
                      <a:cubicBezTo>
                        <a:pt x="-126" y="580319"/>
                        <a:pt x="-1935" y="571556"/>
                        <a:pt x="2256" y="565079"/>
                      </a:cubicBezTo>
                      <a:lnTo>
                        <a:pt x="364301" y="6533"/>
                      </a:lnTo>
                      <a:cubicBezTo>
                        <a:pt x="367158" y="2152"/>
                        <a:pt x="372207" y="-420"/>
                        <a:pt x="377350" y="56"/>
                      </a:cubicBezTo>
                      <a:cubicBezTo>
                        <a:pt x="382589" y="437"/>
                        <a:pt x="387161" y="3676"/>
                        <a:pt x="389256" y="8438"/>
                      </a:cubicBezTo>
                      <a:cubicBezTo>
                        <a:pt x="420499" y="78161"/>
                        <a:pt x="427737" y="144074"/>
                        <a:pt x="410688" y="204368"/>
                      </a:cubicBezTo>
                      <a:cubicBezTo>
                        <a:pt x="394971" y="259708"/>
                        <a:pt x="363158" y="294284"/>
                        <a:pt x="346013" y="312857"/>
                      </a:cubicBezTo>
                      <a:cubicBezTo>
                        <a:pt x="275909" y="389057"/>
                        <a:pt x="191613" y="490213"/>
                        <a:pt x="87505" y="622991"/>
                      </a:cubicBezTo>
                      <a:cubicBezTo>
                        <a:pt x="84743" y="626516"/>
                        <a:pt x="80551" y="628421"/>
                        <a:pt x="76360" y="628421"/>
                      </a:cubicBezTo>
                      <a:close/>
                      <a:moveTo>
                        <a:pt x="33974" y="568699"/>
                      </a:moveTo>
                      <a:lnTo>
                        <a:pt x="73312" y="594893"/>
                      </a:lnTo>
                      <a:cubicBezTo>
                        <a:pt x="174087" y="466686"/>
                        <a:pt x="256287" y="368198"/>
                        <a:pt x="324487" y="294188"/>
                      </a:cubicBezTo>
                      <a:cubicBezTo>
                        <a:pt x="340584" y="276662"/>
                        <a:pt x="369444" y="245325"/>
                        <a:pt x="383351" y="196557"/>
                      </a:cubicBezTo>
                      <a:cubicBezTo>
                        <a:pt x="396591" y="149980"/>
                        <a:pt x="393257" y="99116"/>
                        <a:pt x="373540" y="45014"/>
                      </a:cubicBezTo>
                      <a:lnTo>
                        <a:pt x="33974" y="568699"/>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40" name="Google Shape;3040;p20"/>
              <p:cNvGrpSpPr/>
              <p:nvPr/>
            </p:nvGrpSpPr>
            <p:grpSpPr>
              <a:xfrm>
                <a:off x="8283797" y="2970942"/>
                <a:ext cx="597407" cy="276796"/>
                <a:chOff x="8283797" y="2970942"/>
                <a:chExt cx="597407" cy="276796"/>
              </a:xfrm>
            </p:grpSpPr>
            <p:grpSp>
              <p:nvGrpSpPr>
                <p:cNvPr id="3041" name="Google Shape;3041;p20"/>
                <p:cNvGrpSpPr/>
                <p:nvPr/>
              </p:nvGrpSpPr>
              <p:grpSpPr>
                <a:xfrm>
                  <a:off x="8283797" y="2970942"/>
                  <a:ext cx="276796" cy="276796"/>
                  <a:chOff x="8283797" y="2970942"/>
                  <a:chExt cx="276796" cy="276796"/>
                </a:xfrm>
              </p:grpSpPr>
              <p:sp>
                <p:nvSpPr>
                  <p:cNvPr id="3042" name="Google Shape;3042;p20"/>
                  <p:cNvSpPr/>
                  <p:nvPr/>
                </p:nvSpPr>
                <p:spPr>
                  <a:xfrm>
                    <a:off x="8298084" y="2985229"/>
                    <a:ext cx="248221" cy="248221"/>
                  </a:xfrm>
                  <a:custGeom>
                    <a:avLst/>
                    <a:gdLst/>
                    <a:ahLst/>
                    <a:cxnLst/>
                    <a:rect l="l" t="t" r="r" b="b"/>
                    <a:pathLst>
                      <a:path w="248221" h="248221" extrusionOk="0">
                        <a:moveTo>
                          <a:pt x="124110" y="0"/>
                        </a:moveTo>
                        <a:cubicBezTo>
                          <a:pt x="55531" y="0"/>
                          <a:pt x="0" y="55531"/>
                          <a:pt x="0" y="124111"/>
                        </a:cubicBezTo>
                        <a:cubicBezTo>
                          <a:pt x="0" y="192691"/>
                          <a:pt x="55531" y="248221"/>
                          <a:pt x="124110" y="248221"/>
                        </a:cubicBezTo>
                        <a:cubicBezTo>
                          <a:pt x="192691" y="248221"/>
                          <a:pt x="248221" y="192691"/>
                          <a:pt x="248221" y="124111"/>
                        </a:cubicBezTo>
                        <a:cubicBezTo>
                          <a:pt x="248221" y="55531"/>
                          <a:pt x="192691" y="0"/>
                          <a:pt x="124110" y="0"/>
                        </a:cubicBezTo>
                        <a:close/>
                        <a:moveTo>
                          <a:pt x="124110" y="175831"/>
                        </a:moveTo>
                        <a:cubicBezTo>
                          <a:pt x="95535" y="175831"/>
                          <a:pt x="72390" y="152686"/>
                          <a:pt x="72390" y="124111"/>
                        </a:cubicBezTo>
                        <a:cubicBezTo>
                          <a:pt x="72390" y="95536"/>
                          <a:pt x="95535" y="72390"/>
                          <a:pt x="124110" y="72390"/>
                        </a:cubicBezTo>
                        <a:cubicBezTo>
                          <a:pt x="152685" y="72390"/>
                          <a:pt x="175832" y="95536"/>
                          <a:pt x="175832" y="124111"/>
                        </a:cubicBezTo>
                        <a:cubicBezTo>
                          <a:pt x="175832" y="152686"/>
                          <a:pt x="152685" y="175831"/>
                          <a:pt x="124110" y="175831"/>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43" name="Google Shape;3043;p20"/>
                  <p:cNvSpPr/>
                  <p:nvPr/>
                </p:nvSpPr>
                <p:spPr>
                  <a:xfrm>
                    <a:off x="8283797" y="2970942"/>
                    <a:ext cx="276796" cy="276796"/>
                  </a:xfrm>
                  <a:custGeom>
                    <a:avLst/>
                    <a:gdLst/>
                    <a:ahLst/>
                    <a:cxnLst/>
                    <a:rect l="l" t="t" r="r" b="b"/>
                    <a:pathLst>
                      <a:path w="276796" h="276796" extrusionOk="0">
                        <a:moveTo>
                          <a:pt x="138398" y="276796"/>
                        </a:moveTo>
                        <a:cubicBezTo>
                          <a:pt x="62103" y="276796"/>
                          <a:pt x="0" y="214693"/>
                          <a:pt x="0" y="138398"/>
                        </a:cubicBezTo>
                        <a:cubicBezTo>
                          <a:pt x="0" y="62103"/>
                          <a:pt x="62103" y="0"/>
                          <a:pt x="138398" y="0"/>
                        </a:cubicBezTo>
                        <a:cubicBezTo>
                          <a:pt x="214693" y="0"/>
                          <a:pt x="276796" y="62103"/>
                          <a:pt x="276796" y="138398"/>
                        </a:cubicBezTo>
                        <a:cubicBezTo>
                          <a:pt x="276796" y="214693"/>
                          <a:pt x="214693" y="276796"/>
                          <a:pt x="138398" y="276796"/>
                        </a:cubicBezTo>
                        <a:close/>
                        <a:moveTo>
                          <a:pt x="138398" y="28575"/>
                        </a:moveTo>
                        <a:cubicBezTo>
                          <a:pt x="77819" y="28575"/>
                          <a:pt x="28575" y="77819"/>
                          <a:pt x="28575" y="138398"/>
                        </a:cubicBezTo>
                        <a:cubicBezTo>
                          <a:pt x="28575" y="198977"/>
                          <a:pt x="77819" y="248221"/>
                          <a:pt x="138398" y="248221"/>
                        </a:cubicBezTo>
                        <a:cubicBezTo>
                          <a:pt x="198977" y="248221"/>
                          <a:pt x="248221" y="198977"/>
                          <a:pt x="248221" y="138398"/>
                        </a:cubicBezTo>
                        <a:cubicBezTo>
                          <a:pt x="248221" y="77819"/>
                          <a:pt x="198977" y="28575"/>
                          <a:pt x="138398" y="28575"/>
                        </a:cubicBezTo>
                        <a:close/>
                        <a:moveTo>
                          <a:pt x="138398" y="204406"/>
                        </a:moveTo>
                        <a:cubicBezTo>
                          <a:pt x="102013" y="204406"/>
                          <a:pt x="72390" y="174784"/>
                          <a:pt x="72390" y="138398"/>
                        </a:cubicBezTo>
                        <a:cubicBezTo>
                          <a:pt x="72390" y="102013"/>
                          <a:pt x="102013" y="72390"/>
                          <a:pt x="138398" y="72390"/>
                        </a:cubicBezTo>
                        <a:cubicBezTo>
                          <a:pt x="174784" y="72390"/>
                          <a:pt x="204407" y="102013"/>
                          <a:pt x="204407" y="138398"/>
                        </a:cubicBezTo>
                        <a:cubicBezTo>
                          <a:pt x="204407" y="174784"/>
                          <a:pt x="174784" y="204406"/>
                          <a:pt x="138398" y="204406"/>
                        </a:cubicBezTo>
                        <a:close/>
                        <a:moveTo>
                          <a:pt x="138398" y="100965"/>
                        </a:moveTo>
                        <a:cubicBezTo>
                          <a:pt x="117729" y="100965"/>
                          <a:pt x="100965" y="117729"/>
                          <a:pt x="100965" y="138398"/>
                        </a:cubicBezTo>
                        <a:cubicBezTo>
                          <a:pt x="100965" y="159067"/>
                          <a:pt x="117729" y="175831"/>
                          <a:pt x="138398" y="175831"/>
                        </a:cubicBezTo>
                        <a:cubicBezTo>
                          <a:pt x="159068" y="175831"/>
                          <a:pt x="175832" y="159067"/>
                          <a:pt x="175832" y="138398"/>
                        </a:cubicBezTo>
                        <a:cubicBezTo>
                          <a:pt x="175832" y="117729"/>
                          <a:pt x="159068" y="100965"/>
                          <a:pt x="138398" y="10096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44" name="Google Shape;3044;p20"/>
                <p:cNvGrpSpPr/>
                <p:nvPr/>
              </p:nvGrpSpPr>
              <p:grpSpPr>
                <a:xfrm>
                  <a:off x="8604408" y="2970942"/>
                  <a:ext cx="276796" cy="276796"/>
                  <a:chOff x="8604408" y="2970942"/>
                  <a:chExt cx="276796" cy="276796"/>
                </a:xfrm>
              </p:grpSpPr>
              <p:sp>
                <p:nvSpPr>
                  <p:cNvPr id="3045" name="Google Shape;3045;p20"/>
                  <p:cNvSpPr/>
                  <p:nvPr/>
                </p:nvSpPr>
                <p:spPr>
                  <a:xfrm>
                    <a:off x="8618696" y="2985229"/>
                    <a:ext cx="248221" cy="248221"/>
                  </a:xfrm>
                  <a:custGeom>
                    <a:avLst/>
                    <a:gdLst/>
                    <a:ahLst/>
                    <a:cxnLst/>
                    <a:rect l="l" t="t" r="r" b="b"/>
                    <a:pathLst>
                      <a:path w="248221" h="248221" extrusionOk="0">
                        <a:moveTo>
                          <a:pt x="124111" y="0"/>
                        </a:moveTo>
                        <a:cubicBezTo>
                          <a:pt x="55531" y="0"/>
                          <a:pt x="0" y="55531"/>
                          <a:pt x="0" y="124111"/>
                        </a:cubicBezTo>
                        <a:cubicBezTo>
                          <a:pt x="0" y="192691"/>
                          <a:pt x="55531" y="248221"/>
                          <a:pt x="124111" y="248221"/>
                        </a:cubicBezTo>
                        <a:cubicBezTo>
                          <a:pt x="192691" y="248221"/>
                          <a:pt x="248221" y="192691"/>
                          <a:pt x="248221" y="124111"/>
                        </a:cubicBezTo>
                        <a:cubicBezTo>
                          <a:pt x="248221" y="55531"/>
                          <a:pt x="192691" y="0"/>
                          <a:pt x="124111" y="0"/>
                        </a:cubicBezTo>
                        <a:close/>
                        <a:moveTo>
                          <a:pt x="124111" y="175831"/>
                        </a:moveTo>
                        <a:cubicBezTo>
                          <a:pt x="95536" y="175831"/>
                          <a:pt x="72390" y="152686"/>
                          <a:pt x="72390" y="124111"/>
                        </a:cubicBezTo>
                        <a:cubicBezTo>
                          <a:pt x="72390" y="95536"/>
                          <a:pt x="95536" y="72390"/>
                          <a:pt x="124111" y="72390"/>
                        </a:cubicBezTo>
                        <a:cubicBezTo>
                          <a:pt x="152686" y="72390"/>
                          <a:pt x="175832" y="95536"/>
                          <a:pt x="175832" y="124111"/>
                        </a:cubicBezTo>
                        <a:cubicBezTo>
                          <a:pt x="175832" y="152686"/>
                          <a:pt x="152686" y="175831"/>
                          <a:pt x="124111" y="175831"/>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46" name="Google Shape;3046;p20"/>
                  <p:cNvSpPr/>
                  <p:nvPr/>
                </p:nvSpPr>
                <p:spPr>
                  <a:xfrm>
                    <a:off x="8604408" y="2970942"/>
                    <a:ext cx="276796" cy="276796"/>
                  </a:xfrm>
                  <a:custGeom>
                    <a:avLst/>
                    <a:gdLst/>
                    <a:ahLst/>
                    <a:cxnLst/>
                    <a:rect l="l" t="t" r="r" b="b"/>
                    <a:pathLst>
                      <a:path w="276796" h="276796" extrusionOk="0">
                        <a:moveTo>
                          <a:pt x="138399" y="276796"/>
                        </a:moveTo>
                        <a:cubicBezTo>
                          <a:pt x="62103" y="276796"/>
                          <a:pt x="0" y="214693"/>
                          <a:pt x="0" y="138398"/>
                        </a:cubicBezTo>
                        <a:cubicBezTo>
                          <a:pt x="0" y="62103"/>
                          <a:pt x="62103" y="0"/>
                          <a:pt x="138399" y="0"/>
                        </a:cubicBezTo>
                        <a:cubicBezTo>
                          <a:pt x="214694" y="0"/>
                          <a:pt x="276796" y="62103"/>
                          <a:pt x="276796" y="138398"/>
                        </a:cubicBezTo>
                        <a:cubicBezTo>
                          <a:pt x="276796" y="214693"/>
                          <a:pt x="214694" y="276796"/>
                          <a:pt x="138399" y="276796"/>
                        </a:cubicBezTo>
                        <a:close/>
                        <a:moveTo>
                          <a:pt x="138399" y="28575"/>
                        </a:moveTo>
                        <a:cubicBezTo>
                          <a:pt x="77820" y="28575"/>
                          <a:pt x="28575" y="77819"/>
                          <a:pt x="28575" y="138398"/>
                        </a:cubicBezTo>
                        <a:cubicBezTo>
                          <a:pt x="28575" y="198977"/>
                          <a:pt x="77820" y="248221"/>
                          <a:pt x="138399" y="248221"/>
                        </a:cubicBezTo>
                        <a:cubicBezTo>
                          <a:pt x="198977" y="248221"/>
                          <a:pt x="248221" y="198977"/>
                          <a:pt x="248221" y="138398"/>
                        </a:cubicBezTo>
                        <a:cubicBezTo>
                          <a:pt x="248221" y="77819"/>
                          <a:pt x="198977" y="28575"/>
                          <a:pt x="138399" y="28575"/>
                        </a:cubicBezTo>
                        <a:close/>
                        <a:moveTo>
                          <a:pt x="138399" y="204406"/>
                        </a:moveTo>
                        <a:cubicBezTo>
                          <a:pt x="102013" y="204406"/>
                          <a:pt x="72390" y="174784"/>
                          <a:pt x="72390" y="138398"/>
                        </a:cubicBezTo>
                        <a:cubicBezTo>
                          <a:pt x="72390" y="102013"/>
                          <a:pt x="102013" y="72390"/>
                          <a:pt x="138399" y="72390"/>
                        </a:cubicBezTo>
                        <a:cubicBezTo>
                          <a:pt x="174784" y="72390"/>
                          <a:pt x="204407" y="102013"/>
                          <a:pt x="204407" y="138398"/>
                        </a:cubicBezTo>
                        <a:cubicBezTo>
                          <a:pt x="204407" y="174784"/>
                          <a:pt x="174784" y="204406"/>
                          <a:pt x="138399" y="204406"/>
                        </a:cubicBezTo>
                        <a:close/>
                        <a:moveTo>
                          <a:pt x="138399" y="100965"/>
                        </a:moveTo>
                        <a:cubicBezTo>
                          <a:pt x="117729" y="100965"/>
                          <a:pt x="100965" y="117729"/>
                          <a:pt x="100965" y="138398"/>
                        </a:cubicBezTo>
                        <a:cubicBezTo>
                          <a:pt x="100965" y="159067"/>
                          <a:pt x="117729" y="175831"/>
                          <a:pt x="138399" y="175831"/>
                        </a:cubicBezTo>
                        <a:cubicBezTo>
                          <a:pt x="159068" y="175831"/>
                          <a:pt x="175832" y="159067"/>
                          <a:pt x="175832" y="138398"/>
                        </a:cubicBezTo>
                        <a:cubicBezTo>
                          <a:pt x="175832" y="117729"/>
                          <a:pt x="159068" y="100965"/>
                          <a:pt x="138399" y="10096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sp>
            <p:nvSpPr>
              <p:cNvPr id="3047" name="Google Shape;3047;p20"/>
              <p:cNvSpPr/>
              <p:nvPr/>
            </p:nvSpPr>
            <p:spPr>
              <a:xfrm>
                <a:off x="8294846" y="2985229"/>
                <a:ext cx="248221" cy="248221"/>
              </a:xfrm>
              <a:custGeom>
                <a:avLst/>
                <a:gdLst/>
                <a:ahLst/>
                <a:cxnLst/>
                <a:rect l="l" t="t" r="r" b="b"/>
                <a:pathLst>
                  <a:path w="248221" h="248221" extrusionOk="0">
                    <a:moveTo>
                      <a:pt x="124111" y="0"/>
                    </a:moveTo>
                    <a:cubicBezTo>
                      <a:pt x="55531" y="0"/>
                      <a:pt x="0" y="55531"/>
                      <a:pt x="0" y="124111"/>
                    </a:cubicBezTo>
                    <a:cubicBezTo>
                      <a:pt x="0" y="192691"/>
                      <a:pt x="55531" y="248221"/>
                      <a:pt x="124111" y="248221"/>
                    </a:cubicBezTo>
                    <a:cubicBezTo>
                      <a:pt x="192691" y="248221"/>
                      <a:pt x="248221" y="192691"/>
                      <a:pt x="248221" y="124111"/>
                    </a:cubicBezTo>
                    <a:cubicBezTo>
                      <a:pt x="248221" y="55531"/>
                      <a:pt x="192691" y="0"/>
                      <a:pt x="124111" y="0"/>
                    </a:cubicBezTo>
                    <a:close/>
                    <a:moveTo>
                      <a:pt x="124111" y="175831"/>
                    </a:moveTo>
                    <a:cubicBezTo>
                      <a:pt x="95536" y="175831"/>
                      <a:pt x="72390" y="152686"/>
                      <a:pt x="72390" y="124111"/>
                    </a:cubicBezTo>
                    <a:cubicBezTo>
                      <a:pt x="72390" y="95536"/>
                      <a:pt x="95536" y="72390"/>
                      <a:pt x="124111" y="72390"/>
                    </a:cubicBezTo>
                    <a:cubicBezTo>
                      <a:pt x="152686" y="72390"/>
                      <a:pt x="175832" y="95536"/>
                      <a:pt x="175832" y="124111"/>
                    </a:cubicBezTo>
                    <a:cubicBezTo>
                      <a:pt x="175832" y="152686"/>
                      <a:pt x="152686" y="175831"/>
                      <a:pt x="124111" y="175831"/>
                    </a:cubicBezTo>
                    <a:close/>
                  </a:path>
                </a:pathLst>
              </a:custGeom>
              <a:solidFill>
                <a:srgbClr val="000000">
                  <a:alpha val="94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grpSp>
        <p:nvGrpSpPr>
          <p:cNvPr id="3048" name="Google Shape;3048;p20"/>
          <p:cNvGrpSpPr/>
          <p:nvPr/>
        </p:nvGrpSpPr>
        <p:grpSpPr>
          <a:xfrm rot="142713">
            <a:off x="8289990" y="3865223"/>
            <a:ext cx="692667" cy="1093403"/>
            <a:chOff x="15662019" y="7573647"/>
            <a:chExt cx="1385387" cy="1640167"/>
          </a:xfrm>
        </p:grpSpPr>
        <p:grpSp>
          <p:nvGrpSpPr>
            <p:cNvPr id="3049" name="Google Shape;3049;p20"/>
            <p:cNvGrpSpPr/>
            <p:nvPr/>
          </p:nvGrpSpPr>
          <p:grpSpPr>
            <a:xfrm>
              <a:off x="15662019" y="7580072"/>
              <a:ext cx="1385387" cy="1633742"/>
              <a:chOff x="4444301" y="5303307"/>
              <a:chExt cx="837446" cy="987573"/>
            </a:xfrm>
          </p:grpSpPr>
          <p:grpSp>
            <p:nvGrpSpPr>
              <p:cNvPr id="3050" name="Google Shape;3050;p20"/>
              <p:cNvGrpSpPr/>
              <p:nvPr/>
            </p:nvGrpSpPr>
            <p:grpSpPr>
              <a:xfrm>
                <a:off x="4447958" y="5864581"/>
                <a:ext cx="411276" cy="403725"/>
                <a:chOff x="4447958" y="5864581"/>
                <a:chExt cx="411276" cy="403725"/>
              </a:xfrm>
            </p:grpSpPr>
            <p:sp>
              <p:nvSpPr>
                <p:cNvPr id="3051" name="Google Shape;3051;p20"/>
                <p:cNvSpPr/>
                <p:nvPr/>
              </p:nvSpPr>
              <p:spPr>
                <a:xfrm>
                  <a:off x="4462272" y="5878734"/>
                  <a:ext cx="382714" cy="375285"/>
                </a:xfrm>
                <a:custGeom>
                  <a:avLst/>
                  <a:gdLst/>
                  <a:ahLst/>
                  <a:cxnLst/>
                  <a:rect l="l" t="t" r="r" b="b"/>
                  <a:pathLst>
                    <a:path w="382714" h="375285" extrusionOk="0">
                      <a:moveTo>
                        <a:pt x="310324" y="326327"/>
                      </a:moveTo>
                      <a:lnTo>
                        <a:pt x="382714" y="232600"/>
                      </a:lnTo>
                      <a:lnTo>
                        <a:pt x="81629" y="0"/>
                      </a:lnTo>
                      <a:lnTo>
                        <a:pt x="9239" y="93726"/>
                      </a:lnTo>
                      <a:lnTo>
                        <a:pt x="0" y="252222"/>
                      </a:lnTo>
                      <a:cubicBezTo>
                        <a:pt x="53530" y="293561"/>
                        <a:pt x="106204" y="334233"/>
                        <a:pt x="159258" y="375285"/>
                      </a:cubicBezTo>
                      <a:lnTo>
                        <a:pt x="310324" y="326327"/>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52" name="Google Shape;3052;p20"/>
                <p:cNvSpPr/>
                <p:nvPr/>
              </p:nvSpPr>
              <p:spPr>
                <a:xfrm>
                  <a:off x="4447958" y="5864581"/>
                  <a:ext cx="411276" cy="403725"/>
                </a:xfrm>
                <a:custGeom>
                  <a:avLst/>
                  <a:gdLst/>
                  <a:ahLst/>
                  <a:cxnLst/>
                  <a:rect l="l" t="t" r="r" b="b"/>
                  <a:pathLst>
                    <a:path w="411276" h="403725" extrusionOk="0">
                      <a:moveTo>
                        <a:pt x="173571" y="403726"/>
                      </a:moveTo>
                      <a:cubicBezTo>
                        <a:pt x="170428" y="403726"/>
                        <a:pt x="167380" y="402678"/>
                        <a:pt x="164808" y="400773"/>
                      </a:cubicBezTo>
                      <a:lnTo>
                        <a:pt x="5550" y="277710"/>
                      </a:lnTo>
                      <a:cubicBezTo>
                        <a:pt x="1836" y="274852"/>
                        <a:pt x="-260" y="270280"/>
                        <a:pt x="26" y="265613"/>
                      </a:cubicBezTo>
                      <a:lnTo>
                        <a:pt x="9265" y="107117"/>
                      </a:lnTo>
                      <a:cubicBezTo>
                        <a:pt x="9456" y="104260"/>
                        <a:pt x="10408" y="101497"/>
                        <a:pt x="12218" y="99211"/>
                      </a:cubicBezTo>
                      <a:lnTo>
                        <a:pt x="84608" y="5580"/>
                      </a:lnTo>
                      <a:cubicBezTo>
                        <a:pt x="89465" y="-706"/>
                        <a:pt x="98419" y="-1849"/>
                        <a:pt x="104610" y="3009"/>
                      </a:cubicBezTo>
                      <a:lnTo>
                        <a:pt x="405696" y="235609"/>
                      </a:lnTo>
                      <a:cubicBezTo>
                        <a:pt x="411982" y="240467"/>
                        <a:pt x="413125" y="249421"/>
                        <a:pt x="408267" y="255612"/>
                      </a:cubicBezTo>
                      <a:lnTo>
                        <a:pt x="335877" y="349338"/>
                      </a:lnTo>
                      <a:cubicBezTo>
                        <a:pt x="334163" y="351624"/>
                        <a:pt x="331686" y="353338"/>
                        <a:pt x="329019" y="354196"/>
                      </a:cubicBezTo>
                      <a:lnTo>
                        <a:pt x="177953" y="403154"/>
                      </a:lnTo>
                      <a:cubicBezTo>
                        <a:pt x="176619" y="403440"/>
                        <a:pt x="175095" y="403726"/>
                        <a:pt x="173571" y="403726"/>
                      </a:cubicBezTo>
                      <a:close/>
                      <a:moveTo>
                        <a:pt x="28982" y="259707"/>
                      </a:moveTo>
                      <a:lnTo>
                        <a:pt x="176333" y="373531"/>
                      </a:lnTo>
                      <a:lnTo>
                        <a:pt x="315970" y="328287"/>
                      </a:lnTo>
                      <a:lnTo>
                        <a:pt x="376930" y="249421"/>
                      </a:lnTo>
                      <a:lnTo>
                        <a:pt x="98419" y="34346"/>
                      </a:lnTo>
                      <a:lnTo>
                        <a:pt x="37459" y="113213"/>
                      </a:lnTo>
                      <a:lnTo>
                        <a:pt x="28982" y="259707"/>
                      </a:lnTo>
                      <a:close/>
                      <a:moveTo>
                        <a:pt x="324638" y="340480"/>
                      </a:moveTo>
                      <a:lnTo>
                        <a:pt x="324638" y="340480"/>
                      </a:lnTo>
                      <a:lnTo>
                        <a:pt x="324638" y="340480"/>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53" name="Google Shape;3053;p20"/>
              <p:cNvGrpSpPr/>
              <p:nvPr/>
            </p:nvGrpSpPr>
            <p:grpSpPr>
              <a:xfrm>
                <a:off x="4444301" y="6116630"/>
                <a:ext cx="191552" cy="174250"/>
                <a:chOff x="4444301" y="6116630"/>
                <a:chExt cx="191552" cy="174250"/>
              </a:xfrm>
            </p:grpSpPr>
            <p:sp>
              <p:nvSpPr>
                <p:cNvPr id="3054" name="Google Shape;3054;p20"/>
                <p:cNvSpPr/>
                <p:nvPr/>
              </p:nvSpPr>
              <p:spPr>
                <a:xfrm>
                  <a:off x="4458610" y="6130956"/>
                  <a:ext cx="162919" cy="145708"/>
                </a:xfrm>
                <a:custGeom>
                  <a:avLst/>
                  <a:gdLst/>
                  <a:ahLst/>
                  <a:cxnLst/>
                  <a:rect l="l" t="t" r="r" b="b"/>
                  <a:pathLst>
                    <a:path w="162919" h="145708" extrusionOk="0">
                      <a:moveTo>
                        <a:pt x="3662" y="0"/>
                      </a:moveTo>
                      <a:lnTo>
                        <a:pt x="137" y="60389"/>
                      </a:lnTo>
                      <a:cubicBezTo>
                        <a:pt x="-3101" y="116967"/>
                        <a:pt x="51477" y="159163"/>
                        <a:pt x="105389" y="141732"/>
                      </a:cubicBezTo>
                      <a:lnTo>
                        <a:pt x="162920" y="123063"/>
                      </a:lnTo>
                      <a:cubicBezTo>
                        <a:pt x="109866" y="82011"/>
                        <a:pt x="57192" y="41339"/>
                        <a:pt x="3662" y="0"/>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55" name="Google Shape;3055;p20"/>
                <p:cNvSpPr/>
                <p:nvPr/>
              </p:nvSpPr>
              <p:spPr>
                <a:xfrm>
                  <a:off x="4444301" y="6116630"/>
                  <a:ext cx="191552" cy="174250"/>
                </a:xfrm>
                <a:custGeom>
                  <a:avLst/>
                  <a:gdLst/>
                  <a:ahLst/>
                  <a:cxnLst/>
                  <a:rect l="l" t="t" r="r" b="b"/>
                  <a:pathLst>
                    <a:path w="191552" h="174250" extrusionOk="0">
                      <a:moveTo>
                        <a:pt x="94838" y="174250"/>
                      </a:moveTo>
                      <a:cubicBezTo>
                        <a:pt x="74169" y="174250"/>
                        <a:pt x="53690" y="167487"/>
                        <a:pt x="36830" y="154438"/>
                      </a:cubicBezTo>
                      <a:cubicBezTo>
                        <a:pt x="12065" y="135293"/>
                        <a:pt x="-1650" y="105194"/>
                        <a:pt x="159" y="73857"/>
                      </a:cubicBezTo>
                      <a:lnTo>
                        <a:pt x="3684" y="13468"/>
                      </a:lnTo>
                      <a:cubicBezTo>
                        <a:pt x="3969" y="8134"/>
                        <a:pt x="7208" y="3467"/>
                        <a:pt x="12065" y="1276"/>
                      </a:cubicBezTo>
                      <a:cubicBezTo>
                        <a:pt x="16923" y="-914"/>
                        <a:pt x="22543" y="-248"/>
                        <a:pt x="26734" y="2991"/>
                      </a:cubicBezTo>
                      <a:lnTo>
                        <a:pt x="185992" y="126054"/>
                      </a:lnTo>
                      <a:cubicBezTo>
                        <a:pt x="190183" y="129292"/>
                        <a:pt x="192278" y="134626"/>
                        <a:pt x="191326" y="139770"/>
                      </a:cubicBezTo>
                      <a:cubicBezTo>
                        <a:pt x="190469" y="145009"/>
                        <a:pt x="186659" y="149295"/>
                        <a:pt x="181706" y="150914"/>
                      </a:cubicBezTo>
                      <a:lnTo>
                        <a:pt x="124175" y="169583"/>
                      </a:lnTo>
                      <a:cubicBezTo>
                        <a:pt x="114554" y="172726"/>
                        <a:pt x="104648" y="174250"/>
                        <a:pt x="94838" y="174250"/>
                      </a:cubicBezTo>
                      <a:close/>
                      <a:moveTo>
                        <a:pt x="30639" y="42139"/>
                      </a:moveTo>
                      <a:lnTo>
                        <a:pt x="28734" y="75476"/>
                      </a:lnTo>
                      <a:cubicBezTo>
                        <a:pt x="27496" y="97669"/>
                        <a:pt x="36830" y="118148"/>
                        <a:pt x="54356" y="131769"/>
                      </a:cubicBezTo>
                      <a:cubicBezTo>
                        <a:pt x="71978" y="145389"/>
                        <a:pt x="94171" y="149200"/>
                        <a:pt x="115317" y="142341"/>
                      </a:cubicBezTo>
                      <a:lnTo>
                        <a:pt x="147130" y="132055"/>
                      </a:lnTo>
                      <a:lnTo>
                        <a:pt x="30639" y="42139"/>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56" name="Google Shape;3056;p20"/>
              <p:cNvGrpSpPr/>
              <p:nvPr/>
            </p:nvGrpSpPr>
            <p:grpSpPr>
              <a:xfrm>
                <a:off x="4462311" y="5636933"/>
                <a:ext cx="572525" cy="575651"/>
                <a:chOff x="4462311" y="5636933"/>
                <a:chExt cx="572525" cy="575651"/>
              </a:xfrm>
            </p:grpSpPr>
            <p:sp>
              <p:nvSpPr>
                <p:cNvPr id="3057" name="Google Shape;3057;p20"/>
                <p:cNvSpPr/>
                <p:nvPr/>
              </p:nvSpPr>
              <p:spPr>
                <a:xfrm>
                  <a:off x="4476654" y="5651277"/>
                  <a:ext cx="544067" cy="547116"/>
                </a:xfrm>
                <a:custGeom>
                  <a:avLst/>
                  <a:gdLst/>
                  <a:ahLst/>
                  <a:cxnLst/>
                  <a:rect l="l" t="t" r="r" b="b"/>
                  <a:pathLst>
                    <a:path w="544067" h="547116" extrusionOk="0">
                      <a:moveTo>
                        <a:pt x="544068" y="232600"/>
                      </a:moveTo>
                      <a:lnTo>
                        <a:pt x="301180" y="547116"/>
                      </a:lnTo>
                      <a:lnTo>
                        <a:pt x="297847" y="544544"/>
                      </a:lnTo>
                      <a:cubicBezTo>
                        <a:pt x="272987" y="525399"/>
                        <a:pt x="306610" y="481870"/>
                        <a:pt x="281845" y="462725"/>
                      </a:cubicBezTo>
                      <a:cubicBezTo>
                        <a:pt x="256985" y="443579"/>
                        <a:pt x="223457" y="487013"/>
                        <a:pt x="198596" y="467868"/>
                      </a:cubicBezTo>
                      <a:cubicBezTo>
                        <a:pt x="173736" y="448723"/>
                        <a:pt x="207359" y="405193"/>
                        <a:pt x="182594" y="386049"/>
                      </a:cubicBezTo>
                      <a:cubicBezTo>
                        <a:pt x="157734" y="366903"/>
                        <a:pt x="124206" y="410337"/>
                        <a:pt x="99346" y="391192"/>
                      </a:cubicBezTo>
                      <a:cubicBezTo>
                        <a:pt x="74486" y="372046"/>
                        <a:pt x="108109" y="328517"/>
                        <a:pt x="83249" y="309372"/>
                      </a:cubicBezTo>
                      <a:cubicBezTo>
                        <a:pt x="58388" y="290227"/>
                        <a:pt x="24860" y="333661"/>
                        <a:pt x="0" y="314516"/>
                      </a:cubicBezTo>
                      <a:lnTo>
                        <a:pt x="242888" y="0"/>
                      </a:lnTo>
                      <a:lnTo>
                        <a:pt x="544068" y="232600"/>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58" name="Google Shape;3058;p20"/>
                <p:cNvSpPr/>
                <p:nvPr/>
              </p:nvSpPr>
              <p:spPr>
                <a:xfrm>
                  <a:off x="4462311" y="5636933"/>
                  <a:ext cx="572525" cy="575651"/>
                </a:xfrm>
                <a:custGeom>
                  <a:avLst/>
                  <a:gdLst/>
                  <a:ahLst/>
                  <a:cxnLst/>
                  <a:rect l="l" t="t" r="r" b="b"/>
                  <a:pathLst>
                    <a:path w="572525" h="575651" extrusionOk="0">
                      <a:moveTo>
                        <a:pt x="315429" y="575652"/>
                      </a:moveTo>
                      <a:cubicBezTo>
                        <a:pt x="312381" y="575652"/>
                        <a:pt x="309333" y="574700"/>
                        <a:pt x="306666" y="572699"/>
                      </a:cubicBezTo>
                      <a:lnTo>
                        <a:pt x="303332" y="570127"/>
                      </a:lnTo>
                      <a:cubicBezTo>
                        <a:pt x="284282" y="555459"/>
                        <a:pt x="287521" y="532599"/>
                        <a:pt x="289902" y="515835"/>
                      </a:cubicBezTo>
                      <a:cubicBezTo>
                        <a:pt x="292092" y="500119"/>
                        <a:pt x="292569" y="492308"/>
                        <a:pt x="287330" y="488308"/>
                      </a:cubicBezTo>
                      <a:cubicBezTo>
                        <a:pt x="282091" y="484212"/>
                        <a:pt x="274567" y="486689"/>
                        <a:pt x="259898" y="492784"/>
                      </a:cubicBezTo>
                      <a:cubicBezTo>
                        <a:pt x="244372" y="499261"/>
                        <a:pt x="223036" y="508120"/>
                        <a:pt x="204082" y="493451"/>
                      </a:cubicBezTo>
                      <a:cubicBezTo>
                        <a:pt x="185127" y="478783"/>
                        <a:pt x="188270" y="455923"/>
                        <a:pt x="190651" y="439158"/>
                      </a:cubicBezTo>
                      <a:cubicBezTo>
                        <a:pt x="192842" y="423443"/>
                        <a:pt x="193318" y="415632"/>
                        <a:pt x="188080" y="411632"/>
                      </a:cubicBezTo>
                      <a:cubicBezTo>
                        <a:pt x="182841" y="407536"/>
                        <a:pt x="175316" y="410012"/>
                        <a:pt x="160648" y="416108"/>
                      </a:cubicBezTo>
                      <a:cubicBezTo>
                        <a:pt x="145122" y="422585"/>
                        <a:pt x="123786" y="431443"/>
                        <a:pt x="104831" y="416775"/>
                      </a:cubicBezTo>
                      <a:cubicBezTo>
                        <a:pt x="85876" y="402107"/>
                        <a:pt x="89019" y="379246"/>
                        <a:pt x="91401" y="362578"/>
                      </a:cubicBezTo>
                      <a:cubicBezTo>
                        <a:pt x="93592" y="346861"/>
                        <a:pt x="94068" y="339051"/>
                        <a:pt x="88829" y="334955"/>
                      </a:cubicBezTo>
                      <a:cubicBezTo>
                        <a:pt x="83590" y="330859"/>
                        <a:pt x="76066" y="333336"/>
                        <a:pt x="61397" y="339432"/>
                      </a:cubicBezTo>
                      <a:cubicBezTo>
                        <a:pt x="45871" y="345909"/>
                        <a:pt x="24535" y="354767"/>
                        <a:pt x="5581" y="340099"/>
                      </a:cubicBezTo>
                      <a:cubicBezTo>
                        <a:pt x="-706" y="335241"/>
                        <a:pt x="-1849" y="326287"/>
                        <a:pt x="3009" y="320096"/>
                      </a:cubicBezTo>
                      <a:lnTo>
                        <a:pt x="245896" y="5581"/>
                      </a:lnTo>
                      <a:cubicBezTo>
                        <a:pt x="250754" y="-706"/>
                        <a:pt x="259708" y="-1849"/>
                        <a:pt x="265899" y="3009"/>
                      </a:cubicBezTo>
                      <a:lnTo>
                        <a:pt x="566984" y="235609"/>
                      </a:lnTo>
                      <a:cubicBezTo>
                        <a:pt x="569937" y="237896"/>
                        <a:pt x="571937" y="241325"/>
                        <a:pt x="572413" y="245134"/>
                      </a:cubicBezTo>
                      <a:cubicBezTo>
                        <a:pt x="572890" y="248849"/>
                        <a:pt x="571842" y="252659"/>
                        <a:pt x="569556" y="255707"/>
                      </a:cubicBezTo>
                      <a:lnTo>
                        <a:pt x="326668" y="570223"/>
                      </a:lnTo>
                      <a:cubicBezTo>
                        <a:pt x="323906" y="573747"/>
                        <a:pt x="319715" y="575652"/>
                        <a:pt x="315429" y="575652"/>
                      </a:cubicBezTo>
                      <a:close/>
                      <a:moveTo>
                        <a:pt x="281520" y="457732"/>
                      </a:moveTo>
                      <a:cubicBezTo>
                        <a:pt x="289330" y="457732"/>
                        <a:pt x="297236" y="459828"/>
                        <a:pt x="304856" y="465638"/>
                      </a:cubicBezTo>
                      <a:cubicBezTo>
                        <a:pt x="323811" y="480307"/>
                        <a:pt x="320572" y="503071"/>
                        <a:pt x="318286" y="519740"/>
                      </a:cubicBezTo>
                      <a:cubicBezTo>
                        <a:pt x="317334" y="526693"/>
                        <a:pt x="316667" y="532123"/>
                        <a:pt x="316762" y="536314"/>
                      </a:cubicBezTo>
                      <a:lnTo>
                        <a:pt x="538314" y="249516"/>
                      </a:lnTo>
                      <a:lnTo>
                        <a:pt x="259803" y="34441"/>
                      </a:lnTo>
                      <a:lnTo>
                        <a:pt x="41871" y="316572"/>
                      </a:lnTo>
                      <a:cubicBezTo>
                        <a:pt x="44442" y="315619"/>
                        <a:pt x="47205" y="314477"/>
                        <a:pt x="50443" y="313143"/>
                      </a:cubicBezTo>
                      <a:cubicBezTo>
                        <a:pt x="65969" y="306666"/>
                        <a:pt x="87305" y="297808"/>
                        <a:pt x="106260" y="312476"/>
                      </a:cubicBezTo>
                      <a:cubicBezTo>
                        <a:pt x="125215" y="327145"/>
                        <a:pt x="122071" y="350005"/>
                        <a:pt x="119690" y="366673"/>
                      </a:cubicBezTo>
                      <a:cubicBezTo>
                        <a:pt x="117499" y="382390"/>
                        <a:pt x="117023" y="390200"/>
                        <a:pt x="122357" y="394296"/>
                      </a:cubicBezTo>
                      <a:cubicBezTo>
                        <a:pt x="127596" y="398392"/>
                        <a:pt x="135121" y="395915"/>
                        <a:pt x="149789" y="389819"/>
                      </a:cubicBezTo>
                      <a:cubicBezTo>
                        <a:pt x="165315" y="383342"/>
                        <a:pt x="186651" y="374484"/>
                        <a:pt x="205606" y="389152"/>
                      </a:cubicBezTo>
                      <a:cubicBezTo>
                        <a:pt x="224560" y="403821"/>
                        <a:pt x="221322" y="426586"/>
                        <a:pt x="219036" y="443255"/>
                      </a:cubicBezTo>
                      <a:cubicBezTo>
                        <a:pt x="216845" y="458971"/>
                        <a:pt x="216369" y="466877"/>
                        <a:pt x="221608" y="470877"/>
                      </a:cubicBezTo>
                      <a:cubicBezTo>
                        <a:pt x="226846" y="474973"/>
                        <a:pt x="234371" y="472496"/>
                        <a:pt x="249040" y="466400"/>
                      </a:cubicBezTo>
                      <a:cubicBezTo>
                        <a:pt x="258374" y="462495"/>
                        <a:pt x="269804" y="457732"/>
                        <a:pt x="281520" y="457732"/>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59" name="Google Shape;3059;p20"/>
              <p:cNvGrpSpPr/>
              <p:nvPr/>
            </p:nvGrpSpPr>
            <p:grpSpPr>
              <a:xfrm>
                <a:off x="4751814" y="5483009"/>
                <a:ext cx="402028" cy="354862"/>
                <a:chOff x="4751814" y="5483009"/>
                <a:chExt cx="402028" cy="354862"/>
              </a:xfrm>
            </p:grpSpPr>
            <p:sp>
              <p:nvSpPr>
                <p:cNvPr id="3060" name="Google Shape;3060;p20"/>
                <p:cNvSpPr/>
                <p:nvPr/>
              </p:nvSpPr>
              <p:spPr>
                <a:xfrm rot="-3138037">
                  <a:off x="4893835" y="5470086"/>
                  <a:ext cx="118585" cy="381135"/>
                </a:xfrm>
                <a:custGeom>
                  <a:avLst/>
                  <a:gdLst/>
                  <a:ahLst/>
                  <a:cxnLst/>
                  <a:rect l="l" t="t" r="r" b="b"/>
                  <a:pathLst>
                    <a:path w="118395" h="380524" extrusionOk="0">
                      <a:moveTo>
                        <a:pt x="0" y="0"/>
                      </a:moveTo>
                      <a:lnTo>
                        <a:pt x="118396" y="0"/>
                      </a:lnTo>
                      <a:lnTo>
                        <a:pt x="118396" y="380524"/>
                      </a:lnTo>
                      <a:lnTo>
                        <a:pt x="0" y="380524"/>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61" name="Google Shape;3061;p20"/>
                <p:cNvSpPr/>
                <p:nvPr/>
              </p:nvSpPr>
              <p:spPr>
                <a:xfrm>
                  <a:off x="4751814" y="5483009"/>
                  <a:ext cx="402028" cy="354862"/>
                </a:xfrm>
                <a:custGeom>
                  <a:avLst/>
                  <a:gdLst/>
                  <a:ahLst/>
                  <a:cxnLst/>
                  <a:rect l="l" t="t" r="r" b="b"/>
                  <a:pathLst>
                    <a:path w="402028" h="354862" extrusionOk="0">
                      <a:moveTo>
                        <a:pt x="315390" y="354862"/>
                      </a:moveTo>
                      <a:cubicBezTo>
                        <a:pt x="312342" y="354862"/>
                        <a:pt x="309294" y="353910"/>
                        <a:pt x="306627" y="351910"/>
                      </a:cubicBezTo>
                      <a:lnTo>
                        <a:pt x="5542" y="119309"/>
                      </a:lnTo>
                      <a:cubicBezTo>
                        <a:pt x="2589" y="117023"/>
                        <a:pt x="589" y="113594"/>
                        <a:pt x="113" y="109784"/>
                      </a:cubicBezTo>
                      <a:cubicBezTo>
                        <a:pt x="-364" y="106069"/>
                        <a:pt x="684" y="102259"/>
                        <a:pt x="2970" y="99211"/>
                      </a:cubicBezTo>
                      <a:lnTo>
                        <a:pt x="75360" y="5580"/>
                      </a:lnTo>
                      <a:cubicBezTo>
                        <a:pt x="80218" y="-706"/>
                        <a:pt x="89171" y="-1849"/>
                        <a:pt x="95363" y="3009"/>
                      </a:cubicBezTo>
                      <a:lnTo>
                        <a:pt x="396448" y="235609"/>
                      </a:lnTo>
                      <a:cubicBezTo>
                        <a:pt x="402734" y="240467"/>
                        <a:pt x="403878" y="249421"/>
                        <a:pt x="399020" y="255612"/>
                      </a:cubicBezTo>
                      <a:lnTo>
                        <a:pt x="326630" y="349242"/>
                      </a:lnTo>
                      <a:cubicBezTo>
                        <a:pt x="323867" y="352957"/>
                        <a:pt x="319676" y="354862"/>
                        <a:pt x="315390" y="354862"/>
                      </a:cubicBezTo>
                      <a:close/>
                      <a:moveTo>
                        <a:pt x="34308" y="105403"/>
                      </a:moveTo>
                      <a:lnTo>
                        <a:pt x="312818" y="320477"/>
                      </a:lnTo>
                      <a:lnTo>
                        <a:pt x="367682" y="249421"/>
                      </a:lnTo>
                      <a:lnTo>
                        <a:pt x="89171" y="34251"/>
                      </a:lnTo>
                      <a:lnTo>
                        <a:pt x="34308" y="105403"/>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62" name="Google Shape;3062;p20"/>
              <p:cNvGrpSpPr/>
              <p:nvPr/>
            </p:nvGrpSpPr>
            <p:grpSpPr>
              <a:xfrm>
                <a:off x="4865542" y="5303307"/>
                <a:ext cx="416205" cy="387402"/>
                <a:chOff x="4865542" y="5303307"/>
                <a:chExt cx="416205" cy="387402"/>
              </a:xfrm>
            </p:grpSpPr>
            <p:sp>
              <p:nvSpPr>
                <p:cNvPr id="3063" name="Google Shape;3063;p20"/>
                <p:cNvSpPr/>
                <p:nvPr/>
              </p:nvSpPr>
              <p:spPr>
                <a:xfrm>
                  <a:off x="4879848" y="5317553"/>
                  <a:ext cx="387730" cy="358870"/>
                </a:xfrm>
                <a:custGeom>
                  <a:avLst/>
                  <a:gdLst/>
                  <a:ahLst/>
                  <a:cxnLst/>
                  <a:rect l="l" t="t" r="r" b="b"/>
                  <a:pathLst>
                    <a:path w="387730" h="358870" extrusionOk="0">
                      <a:moveTo>
                        <a:pt x="301085" y="358870"/>
                      </a:moveTo>
                      <a:lnTo>
                        <a:pt x="0" y="126270"/>
                      </a:lnTo>
                      <a:lnTo>
                        <a:pt x="61913" y="46069"/>
                      </a:lnTo>
                      <a:cubicBezTo>
                        <a:pt x="101917" y="-5747"/>
                        <a:pt x="176308" y="-15272"/>
                        <a:pt x="228124" y="24733"/>
                      </a:cubicBezTo>
                      <a:lnTo>
                        <a:pt x="341662" y="112459"/>
                      </a:lnTo>
                      <a:cubicBezTo>
                        <a:pt x="393478" y="152464"/>
                        <a:pt x="403003" y="226854"/>
                        <a:pt x="362998" y="278670"/>
                      </a:cubicBezTo>
                      <a:lnTo>
                        <a:pt x="301085" y="358870"/>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64" name="Google Shape;3064;p20"/>
                <p:cNvSpPr/>
                <p:nvPr/>
              </p:nvSpPr>
              <p:spPr>
                <a:xfrm>
                  <a:off x="4865542" y="5303307"/>
                  <a:ext cx="416205" cy="387402"/>
                </a:xfrm>
                <a:custGeom>
                  <a:avLst/>
                  <a:gdLst/>
                  <a:ahLst/>
                  <a:cxnLst/>
                  <a:rect l="l" t="t" r="r" b="b"/>
                  <a:pathLst>
                    <a:path w="416205" h="387402" extrusionOk="0">
                      <a:moveTo>
                        <a:pt x="315390" y="387403"/>
                      </a:moveTo>
                      <a:cubicBezTo>
                        <a:pt x="312247" y="387403"/>
                        <a:pt x="309199" y="386355"/>
                        <a:pt x="306627" y="384450"/>
                      </a:cubicBezTo>
                      <a:lnTo>
                        <a:pt x="5542" y="151849"/>
                      </a:lnTo>
                      <a:cubicBezTo>
                        <a:pt x="2589" y="149563"/>
                        <a:pt x="589" y="146135"/>
                        <a:pt x="113" y="142324"/>
                      </a:cubicBezTo>
                      <a:cubicBezTo>
                        <a:pt x="-363" y="138515"/>
                        <a:pt x="684" y="134800"/>
                        <a:pt x="2970" y="131752"/>
                      </a:cubicBezTo>
                      <a:lnTo>
                        <a:pt x="64883" y="51551"/>
                      </a:lnTo>
                      <a:cubicBezTo>
                        <a:pt x="109650" y="-6361"/>
                        <a:pt x="193185" y="-17124"/>
                        <a:pt x="251096" y="27644"/>
                      </a:cubicBezTo>
                      <a:lnTo>
                        <a:pt x="364634" y="115369"/>
                      </a:lnTo>
                      <a:cubicBezTo>
                        <a:pt x="392733" y="137086"/>
                        <a:pt x="410640" y="168328"/>
                        <a:pt x="415117" y="203571"/>
                      </a:cubicBezTo>
                      <a:cubicBezTo>
                        <a:pt x="419594" y="238718"/>
                        <a:pt x="410164" y="273579"/>
                        <a:pt x="388542" y="301678"/>
                      </a:cubicBezTo>
                      <a:lnTo>
                        <a:pt x="326630" y="381878"/>
                      </a:lnTo>
                      <a:cubicBezTo>
                        <a:pt x="324344" y="384831"/>
                        <a:pt x="320915" y="386832"/>
                        <a:pt x="317105" y="387308"/>
                      </a:cubicBezTo>
                      <a:cubicBezTo>
                        <a:pt x="316629" y="387308"/>
                        <a:pt x="315962" y="387403"/>
                        <a:pt x="315390" y="387403"/>
                      </a:cubicBezTo>
                      <a:close/>
                      <a:moveTo>
                        <a:pt x="34308" y="137943"/>
                      </a:moveTo>
                      <a:lnTo>
                        <a:pt x="312818" y="353113"/>
                      </a:lnTo>
                      <a:lnTo>
                        <a:pt x="366063" y="284247"/>
                      </a:lnTo>
                      <a:cubicBezTo>
                        <a:pt x="383113" y="262244"/>
                        <a:pt x="390543" y="234908"/>
                        <a:pt x="386923" y="207285"/>
                      </a:cubicBezTo>
                      <a:cubicBezTo>
                        <a:pt x="383304" y="179663"/>
                        <a:pt x="369302" y="155088"/>
                        <a:pt x="347299" y="138134"/>
                      </a:cubicBezTo>
                      <a:lnTo>
                        <a:pt x="233761" y="50408"/>
                      </a:lnTo>
                      <a:cubicBezTo>
                        <a:pt x="188231" y="15261"/>
                        <a:pt x="122700" y="23739"/>
                        <a:pt x="87647" y="69172"/>
                      </a:cubicBezTo>
                      <a:lnTo>
                        <a:pt x="34308" y="137943"/>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65" name="Google Shape;3065;p20"/>
              <p:cNvGrpSpPr/>
              <p:nvPr/>
            </p:nvGrpSpPr>
            <p:grpSpPr>
              <a:xfrm>
                <a:off x="4804248" y="5401592"/>
                <a:ext cx="421233" cy="357222"/>
                <a:chOff x="4804248" y="5401592"/>
                <a:chExt cx="421233" cy="357222"/>
              </a:xfrm>
            </p:grpSpPr>
            <p:sp>
              <p:nvSpPr>
                <p:cNvPr id="3066" name="Google Shape;3066;p20"/>
                <p:cNvSpPr/>
                <p:nvPr/>
              </p:nvSpPr>
              <p:spPr>
                <a:xfrm>
                  <a:off x="4818528" y="5415840"/>
                  <a:ext cx="392578" cy="328665"/>
                </a:xfrm>
                <a:custGeom>
                  <a:avLst/>
                  <a:gdLst/>
                  <a:ahLst/>
                  <a:cxnLst/>
                  <a:rect l="l" t="t" r="r" b="b"/>
                  <a:pathLst>
                    <a:path w="392578" h="328665" extrusionOk="0">
                      <a:moveTo>
                        <a:pt x="315828" y="320781"/>
                      </a:moveTo>
                      <a:lnTo>
                        <a:pt x="14743" y="88180"/>
                      </a:lnTo>
                      <a:cubicBezTo>
                        <a:pt x="-1831" y="75417"/>
                        <a:pt x="-4879" y="51318"/>
                        <a:pt x="7885" y="34745"/>
                      </a:cubicBezTo>
                      <a:lnTo>
                        <a:pt x="23315" y="14743"/>
                      </a:lnTo>
                      <a:cubicBezTo>
                        <a:pt x="36079" y="-1831"/>
                        <a:pt x="60177" y="-4879"/>
                        <a:pt x="76750" y="7884"/>
                      </a:cubicBezTo>
                      <a:lnTo>
                        <a:pt x="377836" y="240485"/>
                      </a:lnTo>
                      <a:cubicBezTo>
                        <a:pt x="394409" y="253248"/>
                        <a:pt x="397457" y="277347"/>
                        <a:pt x="384694" y="293920"/>
                      </a:cubicBezTo>
                      <a:lnTo>
                        <a:pt x="369263" y="313923"/>
                      </a:lnTo>
                      <a:cubicBezTo>
                        <a:pt x="356500" y="330496"/>
                        <a:pt x="332402" y="333544"/>
                        <a:pt x="315828" y="320781"/>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67" name="Google Shape;3067;p20"/>
                <p:cNvSpPr/>
                <p:nvPr/>
              </p:nvSpPr>
              <p:spPr>
                <a:xfrm>
                  <a:off x="4804248" y="5401592"/>
                  <a:ext cx="421233" cy="357222"/>
                </a:xfrm>
                <a:custGeom>
                  <a:avLst/>
                  <a:gdLst/>
                  <a:ahLst/>
                  <a:cxnLst/>
                  <a:rect l="l" t="t" r="r" b="b"/>
                  <a:pathLst>
                    <a:path w="421233" h="357222" extrusionOk="0">
                      <a:moveTo>
                        <a:pt x="353253" y="357222"/>
                      </a:moveTo>
                      <a:cubicBezTo>
                        <a:pt x="341729" y="357222"/>
                        <a:pt x="330584" y="353412"/>
                        <a:pt x="321440" y="346364"/>
                      </a:cubicBezTo>
                      <a:lnTo>
                        <a:pt x="20355" y="113763"/>
                      </a:lnTo>
                      <a:cubicBezTo>
                        <a:pt x="9306" y="105191"/>
                        <a:pt x="2257" y="92903"/>
                        <a:pt x="448" y="78997"/>
                      </a:cubicBezTo>
                      <a:cubicBezTo>
                        <a:pt x="-1362" y="65091"/>
                        <a:pt x="2353" y="51374"/>
                        <a:pt x="10925" y="40326"/>
                      </a:cubicBezTo>
                      <a:lnTo>
                        <a:pt x="26356" y="20323"/>
                      </a:lnTo>
                      <a:cubicBezTo>
                        <a:pt x="44072" y="-2537"/>
                        <a:pt x="76933" y="-6728"/>
                        <a:pt x="99793" y="10893"/>
                      </a:cubicBezTo>
                      <a:lnTo>
                        <a:pt x="400878" y="243494"/>
                      </a:lnTo>
                      <a:cubicBezTo>
                        <a:pt x="411928" y="252066"/>
                        <a:pt x="418976" y="264353"/>
                        <a:pt x="420786" y="278260"/>
                      </a:cubicBezTo>
                      <a:cubicBezTo>
                        <a:pt x="422596" y="292167"/>
                        <a:pt x="418881" y="305883"/>
                        <a:pt x="410309" y="316932"/>
                      </a:cubicBezTo>
                      <a:lnTo>
                        <a:pt x="394878" y="336934"/>
                      </a:lnTo>
                      <a:cubicBezTo>
                        <a:pt x="386305" y="347983"/>
                        <a:pt x="374018" y="355032"/>
                        <a:pt x="360112" y="356841"/>
                      </a:cubicBezTo>
                      <a:cubicBezTo>
                        <a:pt x="357826" y="357032"/>
                        <a:pt x="355540" y="357222"/>
                        <a:pt x="353253" y="357222"/>
                      </a:cubicBezTo>
                      <a:close/>
                      <a:moveTo>
                        <a:pt x="67885" y="28515"/>
                      </a:moveTo>
                      <a:cubicBezTo>
                        <a:pt x="60741" y="28515"/>
                        <a:pt x="53692" y="31658"/>
                        <a:pt x="49025" y="37754"/>
                      </a:cubicBezTo>
                      <a:lnTo>
                        <a:pt x="33595" y="57756"/>
                      </a:lnTo>
                      <a:cubicBezTo>
                        <a:pt x="29689" y="62709"/>
                        <a:pt x="28070" y="68996"/>
                        <a:pt x="28832" y="75282"/>
                      </a:cubicBezTo>
                      <a:cubicBezTo>
                        <a:pt x="29689" y="81664"/>
                        <a:pt x="32833" y="87189"/>
                        <a:pt x="37881" y="91094"/>
                      </a:cubicBezTo>
                      <a:lnTo>
                        <a:pt x="338966" y="323694"/>
                      </a:lnTo>
                      <a:lnTo>
                        <a:pt x="338966" y="323694"/>
                      </a:lnTo>
                      <a:cubicBezTo>
                        <a:pt x="344014" y="327599"/>
                        <a:pt x="350206" y="329219"/>
                        <a:pt x="356492" y="328457"/>
                      </a:cubicBezTo>
                      <a:cubicBezTo>
                        <a:pt x="362874" y="327599"/>
                        <a:pt x="368398" y="324456"/>
                        <a:pt x="372303" y="319408"/>
                      </a:cubicBezTo>
                      <a:lnTo>
                        <a:pt x="387734" y="299406"/>
                      </a:lnTo>
                      <a:cubicBezTo>
                        <a:pt x="391639" y="294453"/>
                        <a:pt x="393259" y="288166"/>
                        <a:pt x="392497" y="281880"/>
                      </a:cubicBezTo>
                      <a:cubicBezTo>
                        <a:pt x="391639" y="275593"/>
                        <a:pt x="388496" y="269973"/>
                        <a:pt x="383448" y="266068"/>
                      </a:cubicBezTo>
                      <a:lnTo>
                        <a:pt x="82363" y="33467"/>
                      </a:lnTo>
                      <a:cubicBezTo>
                        <a:pt x="78076" y="30134"/>
                        <a:pt x="72933" y="28515"/>
                        <a:pt x="67885" y="2851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68" name="Google Shape;3068;p20"/>
              <p:cNvGrpSpPr/>
              <p:nvPr/>
            </p:nvGrpSpPr>
            <p:grpSpPr>
              <a:xfrm>
                <a:off x="4680264" y="5562151"/>
                <a:ext cx="421201" cy="357254"/>
                <a:chOff x="4680264" y="5562151"/>
                <a:chExt cx="421201" cy="357254"/>
              </a:xfrm>
            </p:grpSpPr>
            <p:sp>
              <p:nvSpPr>
                <p:cNvPr id="3069" name="Google Shape;3069;p20"/>
                <p:cNvSpPr/>
                <p:nvPr/>
              </p:nvSpPr>
              <p:spPr>
                <a:xfrm>
                  <a:off x="4694512" y="5576431"/>
                  <a:ext cx="392578" cy="328665"/>
                </a:xfrm>
                <a:custGeom>
                  <a:avLst/>
                  <a:gdLst/>
                  <a:ahLst/>
                  <a:cxnLst/>
                  <a:rect l="l" t="t" r="r" b="b"/>
                  <a:pathLst>
                    <a:path w="392578" h="328665" extrusionOk="0">
                      <a:moveTo>
                        <a:pt x="315828" y="320781"/>
                      </a:moveTo>
                      <a:lnTo>
                        <a:pt x="14743" y="88180"/>
                      </a:lnTo>
                      <a:cubicBezTo>
                        <a:pt x="-1831" y="75417"/>
                        <a:pt x="-4879" y="51319"/>
                        <a:pt x="7885" y="34745"/>
                      </a:cubicBezTo>
                      <a:lnTo>
                        <a:pt x="23315" y="14743"/>
                      </a:lnTo>
                      <a:cubicBezTo>
                        <a:pt x="36078" y="-1831"/>
                        <a:pt x="60177" y="-4879"/>
                        <a:pt x="76750" y="7885"/>
                      </a:cubicBezTo>
                      <a:lnTo>
                        <a:pt x="377836" y="240485"/>
                      </a:lnTo>
                      <a:cubicBezTo>
                        <a:pt x="394409" y="253248"/>
                        <a:pt x="397457" y="277347"/>
                        <a:pt x="384694" y="293920"/>
                      </a:cubicBezTo>
                      <a:lnTo>
                        <a:pt x="369263" y="313923"/>
                      </a:lnTo>
                      <a:cubicBezTo>
                        <a:pt x="356404" y="330497"/>
                        <a:pt x="332401" y="333544"/>
                        <a:pt x="315828" y="320781"/>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70" name="Google Shape;3070;p20"/>
                <p:cNvSpPr/>
                <p:nvPr/>
              </p:nvSpPr>
              <p:spPr>
                <a:xfrm>
                  <a:off x="4680264" y="5562151"/>
                  <a:ext cx="421201" cy="357254"/>
                </a:xfrm>
                <a:custGeom>
                  <a:avLst/>
                  <a:gdLst/>
                  <a:ahLst/>
                  <a:cxnLst/>
                  <a:rect l="l" t="t" r="r" b="b"/>
                  <a:pathLst>
                    <a:path w="421201" h="357254" extrusionOk="0">
                      <a:moveTo>
                        <a:pt x="353317" y="357254"/>
                      </a:moveTo>
                      <a:cubicBezTo>
                        <a:pt x="342173" y="357254"/>
                        <a:pt x="330838" y="353730"/>
                        <a:pt x="321408" y="346396"/>
                      </a:cubicBezTo>
                      <a:lnTo>
                        <a:pt x="321408" y="346396"/>
                      </a:lnTo>
                      <a:lnTo>
                        <a:pt x="20323" y="113795"/>
                      </a:lnTo>
                      <a:cubicBezTo>
                        <a:pt x="-2537" y="96174"/>
                        <a:pt x="-6728" y="63218"/>
                        <a:pt x="10893" y="40357"/>
                      </a:cubicBezTo>
                      <a:lnTo>
                        <a:pt x="26324" y="20355"/>
                      </a:lnTo>
                      <a:cubicBezTo>
                        <a:pt x="34896" y="9306"/>
                        <a:pt x="47184" y="2257"/>
                        <a:pt x="61090" y="448"/>
                      </a:cubicBezTo>
                      <a:cubicBezTo>
                        <a:pt x="74997" y="-1362"/>
                        <a:pt x="88713" y="2353"/>
                        <a:pt x="99762" y="10925"/>
                      </a:cubicBezTo>
                      <a:lnTo>
                        <a:pt x="400847" y="243430"/>
                      </a:lnTo>
                      <a:cubicBezTo>
                        <a:pt x="411896" y="252003"/>
                        <a:pt x="418944" y="264290"/>
                        <a:pt x="420754" y="278196"/>
                      </a:cubicBezTo>
                      <a:cubicBezTo>
                        <a:pt x="422564" y="292103"/>
                        <a:pt x="418849" y="305819"/>
                        <a:pt x="410277" y="316868"/>
                      </a:cubicBezTo>
                      <a:lnTo>
                        <a:pt x="394846" y="336871"/>
                      </a:lnTo>
                      <a:cubicBezTo>
                        <a:pt x="384464" y="350301"/>
                        <a:pt x="368938" y="357254"/>
                        <a:pt x="353317" y="357254"/>
                      </a:cubicBezTo>
                      <a:close/>
                      <a:moveTo>
                        <a:pt x="338839" y="323726"/>
                      </a:moveTo>
                      <a:cubicBezTo>
                        <a:pt x="349221" y="331727"/>
                        <a:pt x="364176" y="329822"/>
                        <a:pt x="372177" y="319440"/>
                      </a:cubicBezTo>
                      <a:lnTo>
                        <a:pt x="387607" y="299438"/>
                      </a:lnTo>
                      <a:cubicBezTo>
                        <a:pt x="391512" y="294484"/>
                        <a:pt x="393132" y="288198"/>
                        <a:pt x="392370" y="281911"/>
                      </a:cubicBezTo>
                      <a:cubicBezTo>
                        <a:pt x="391512" y="275530"/>
                        <a:pt x="388369" y="270005"/>
                        <a:pt x="383321" y="266100"/>
                      </a:cubicBezTo>
                      <a:lnTo>
                        <a:pt x="82236" y="33499"/>
                      </a:lnTo>
                      <a:cubicBezTo>
                        <a:pt x="77187" y="29594"/>
                        <a:pt x="70901" y="27975"/>
                        <a:pt x="64710" y="28737"/>
                      </a:cubicBezTo>
                      <a:cubicBezTo>
                        <a:pt x="58328" y="29594"/>
                        <a:pt x="52803" y="32738"/>
                        <a:pt x="48898" y="37785"/>
                      </a:cubicBezTo>
                      <a:lnTo>
                        <a:pt x="33468" y="57788"/>
                      </a:lnTo>
                      <a:cubicBezTo>
                        <a:pt x="25467" y="68170"/>
                        <a:pt x="27372" y="83125"/>
                        <a:pt x="37754" y="91126"/>
                      </a:cubicBezTo>
                      <a:lnTo>
                        <a:pt x="338839" y="323726"/>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3071" name="Google Shape;3071;p20"/>
              <p:cNvSpPr/>
              <p:nvPr/>
            </p:nvSpPr>
            <p:spPr>
              <a:xfrm>
                <a:off x="4464025" y="5942775"/>
                <a:ext cx="326343" cy="268571"/>
              </a:xfrm>
              <a:custGeom>
                <a:avLst/>
                <a:gdLst/>
                <a:ahLst/>
                <a:cxnLst/>
                <a:rect l="l" t="t" r="r" b="b"/>
                <a:pathLst>
                  <a:path w="326343" h="268571" extrusionOk="0">
                    <a:moveTo>
                      <a:pt x="312095" y="268571"/>
                    </a:moveTo>
                    <a:cubicBezTo>
                      <a:pt x="309047" y="268571"/>
                      <a:pt x="305999" y="267619"/>
                      <a:pt x="303332" y="265618"/>
                    </a:cubicBezTo>
                    <a:cubicBezTo>
                      <a:pt x="284377" y="250950"/>
                      <a:pt x="287521" y="228090"/>
                      <a:pt x="289902" y="211421"/>
                    </a:cubicBezTo>
                    <a:cubicBezTo>
                      <a:pt x="292092" y="195705"/>
                      <a:pt x="292569" y="187895"/>
                      <a:pt x="287330" y="183894"/>
                    </a:cubicBezTo>
                    <a:cubicBezTo>
                      <a:pt x="282091" y="179798"/>
                      <a:pt x="274566" y="182275"/>
                      <a:pt x="259898" y="188371"/>
                    </a:cubicBezTo>
                    <a:cubicBezTo>
                      <a:pt x="244372" y="194848"/>
                      <a:pt x="223036" y="203706"/>
                      <a:pt x="204082" y="189038"/>
                    </a:cubicBezTo>
                    <a:cubicBezTo>
                      <a:pt x="185127" y="174369"/>
                      <a:pt x="188270" y="151509"/>
                      <a:pt x="190651" y="134745"/>
                    </a:cubicBezTo>
                    <a:cubicBezTo>
                      <a:pt x="192842" y="119029"/>
                      <a:pt x="193318" y="111219"/>
                      <a:pt x="188080" y="107218"/>
                    </a:cubicBezTo>
                    <a:cubicBezTo>
                      <a:pt x="182841" y="103122"/>
                      <a:pt x="175316" y="105599"/>
                      <a:pt x="160648" y="111695"/>
                    </a:cubicBezTo>
                    <a:cubicBezTo>
                      <a:pt x="145122" y="118172"/>
                      <a:pt x="123786" y="127030"/>
                      <a:pt x="104831" y="112362"/>
                    </a:cubicBezTo>
                    <a:cubicBezTo>
                      <a:pt x="85876" y="97693"/>
                      <a:pt x="89020" y="74833"/>
                      <a:pt x="91401" y="58164"/>
                    </a:cubicBezTo>
                    <a:cubicBezTo>
                      <a:pt x="93591" y="42448"/>
                      <a:pt x="94068" y="34637"/>
                      <a:pt x="88829" y="30542"/>
                    </a:cubicBezTo>
                    <a:cubicBezTo>
                      <a:pt x="83590" y="26446"/>
                      <a:pt x="76065" y="28922"/>
                      <a:pt x="61397" y="35019"/>
                    </a:cubicBezTo>
                    <a:cubicBezTo>
                      <a:pt x="45871" y="41496"/>
                      <a:pt x="24535" y="50354"/>
                      <a:pt x="5581" y="35685"/>
                    </a:cubicBezTo>
                    <a:cubicBezTo>
                      <a:pt x="-706" y="30828"/>
                      <a:pt x="-1849" y="21874"/>
                      <a:pt x="3009" y="15683"/>
                    </a:cubicBezTo>
                    <a:cubicBezTo>
                      <a:pt x="7866" y="9396"/>
                      <a:pt x="16820" y="8253"/>
                      <a:pt x="23011" y="13111"/>
                    </a:cubicBezTo>
                    <a:cubicBezTo>
                      <a:pt x="28250" y="17206"/>
                      <a:pt x="35775" y="14730"/>
                      <a:pt x="50443" y="8634"/>
                    </a:cubicBezTo>
                    <a:cubicBezTo>
                      <a:pt x="65969" y="2157"/>
                      <a:pt x="87305" y="-6701"/>
                      <a:pt x="106260" y="7967"/>
                    </a:cubicBezTo>
                    <a:cubicBezTo>
                      <a:pt x="125215" y="22636"/>
                      <a:pt x="122071" y="45496"/>
                      <a:pt x="119690" y="62165"/>
                    </a:cubicBezTo>
                    <a:cubicBezTo>
                      <a:pt x="117499" y="77881"/>
                      <a:pt x="117023" y="85691"/>
                      <a:pt x="122262" y="89787"/>
                    </a:cubicBezTo>
                    <a:cubicBezTo>
                      <a:pt x="127500" y="93883"/>
                      <a:pt x="135025" y="91406"/>
                      <a:pt x="149694" y="85310"/>
                    </a:cubicBezTo>
                    <a:cubicBezTo>
                      <a:pt x="165220" y="78833"/>
                      <a:pt x="186556" y="69975"/>
                      <a:pt x="205510" y="84643"/>
                    </a:cubicBezTo>
                    <a:cubicBezTo>
                      <a:pt x="224465" y="99312"/>
                      <a:pt x="221227" y="122077"/>
                      <a:pt x="218940" y="138745"/>
                    </a:cubicBezTo>
                    <a:cubicBezTo>
                      <a:pt x="216750" y="154462"/>
                      <a:pt x="216274" y="162368"/>
                      <a:pt x="221512" y="166368"/>
                    </a:cubicBezTo>
                    <a:cubicBezTo>
                      <a:pt x="226751" y="170464"/>
                      <a:pt x="234276" y="167987"/>
                      <a:pt x="248944" y="161891"/>
                    </a:cubicBezTo>
                    <a:cubicBezTo>
                      <a:pt x="264470" y="155414"/>
                      <a:pt x="285806" y="146556"/>
                      <a:pt x="304761" y="161225"/>
                    </a:cubicBezTo>
                    <a:cubicBezTo>
                      <a:pt x="323716" y="175893"/>
                      <a:pt x="320477" y="198658"/>
                      <a:pt x="318191" y="215327"/>
                    </a:cubicBezTo>
                    <a:cubicBezTo>
                      <a:pt x="316000" y="231043"/>
                      <a:pt x="315524" y="238949"/>
                      <a:pt x="320763" y="242949"/>
                    </a:cubicBezTo>
                    <a:cubicBezTo>
                      <a:pt x="327049" y="247807"/>
                      <a:pt x="328192" y="256760"/>
                      <a:pt x="323334" y="262952"/>
                    </a:cubicBezTo>
                    <a:cubicBezTo>
                      <a:pt x="320572" y="266666"/>
                      <a:pt x="316286" y="268571"/>
                      <a:pt x="312095" y="268571"/>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nvGrpSpPr>
              <p:cNvPr id="3072" name="Google Shape;3072;p20"/>
              <p:cNvGrpSpPr/>
              <p:nvPr/>
            </p:nvGrpSpPr>
            <p:grpSpPr>
              <a:xfrm>
                <a:off x="4661227" y="5807423"/>
                <a:ext cx="195857" cy="208030"/>
                <a:chOff x="4661227" y="5807423"/>
                <a:chExt cx="195857" cy="208030"/>
              </a:xfrm>
            </p:grpSpPr>
            <p:sp>
              <p:nvSpPr>
                <p:cNvPr id="3073" name="Google Shape;3073;p20"/>
                <p:cNvSpPr/>
                <p:nvPr/>
              </p:nvSpPr>
              <p:spPr>
                <a:xfrm rot="-3138037">
                  <a:off x="4670240" y="5856391"/>
                  <a:ext cx="177831" cy="110094"/>
                </a:xfrm>
                <a:custGeom>
                  <a:avLst/>
                  <a:gdLst/>
                  <a:ahLst/>
                  <a:cxnLst/>
                  <a:rect l="l" t="t" r="r" b="b"/>
                  <a:pathLst>
                    <a:path w="177546" h="109918" extrusionOk="0">
                      <a:moveTo>
                        <a:pt x="177546" y="54959"/>
                      </a:moveTo>
                      <a:cubicBezTo>
                        <a:pt x="177546" y="85313"/>
                        <a:pt x="137801" y="109919"/>
                        <a:pt x="88773" y="109919"/>
                      </a:cubicBezTo>
                      <a:cubicBezTo>
                        <a:pt x="39745" y="109919"/>
                        <a:pt x="0" y="85313"/>
                        <a:pt x="0" y="54959"/>
                      </a:cubicBezTo>
                      <a:cubicBezTo>
                        <a:pt x="0" y="24606"/>
                        <a:pt x="39745" y="0"/>
                        <a:pt x="88773" y="0"/>
                      </a:cubicBezTo>
                      <a:cubicBezTo>
                        <a:pt x="137801" y="0"/>
                        <a:pt x="177546" y="24606"/>
                        <a:pt x="177546" y="54959"/>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74" name="Google Shape;3074;p20"/>
                <p:cNvSpPr/>
                <p:nvPr/>
              </p:nvSpPr>
              <p:spPr>
                <a:xfrm>
                  <a:off x="4675124" y="5819105"/>
                  <a:ext cx="167770" cy="184501"/>
                </a:xfrm>
                <a:custGeom>
                  <a:avLst/>
                  <a:gdLst/>
                  <a:ahLst/>
                  <a:cxnLst/>
                  <a:rect l="l" t="t" r="r" b="b"/>
                  <a:pathLst>
                    <a:path w="167770" h="184501" extrusionOk="0">
                      <a:moveTo>
                        <a:pt x="53657" y="184502"/>
                      </a:moveTo>
                      <a:cubicBezTo>
                        <a:pt x="41465" y="184502"/>
                        <a:pt x="30225" y="181073"/>
                        <a:pt x="20891" y="173834"/>
                      </a:cubicBezTo>
                      <a:cubicBezTo>
                        <a:pt x="-9875" y="150117"/>
                        <a:pt x="-6256" y="95633"/>
                        <a:pt x="29082" y="49914"/>
                      </a:cubicBezTo>
                      <a:cubicBezTo>
                        <a:pt x="45179" y="29054"/>
                        <a:pt x="65563" y="13243"/>
                        <a:pt x="86518" y="5432"/>
                      </a:cubicBezTo>
                      <a:cubicBezTo>
                        <a:pt x="109759" y="-3331"/>
                        <a:pt x="131285" y="-1426"/>
                        <a:pt x="146906" y="10671"/>
                      </a:cubicBezTo>
                      <a:cubicBezTo>
                        <a:pt x="162623" y="22768"/>
                        <a:pt x="169766" y="43056"/>
                        <a:pt x="167290" y="67821"/>
                      </a:cubicBezTo>
                      <a:cubicBezTo>
                        <a:pt x="165004" y="90014"/>
                        <a:pt x="154812" y="113731"/>
                        <a:pt x="138715" y="134591"/>
                      </a:cubicBezTo>
                      <a:lnTo>
                        <a:pt x="138715" y="134591"/>
                      </a:lnTo>
                      <a:cubicBezTo>
                        <a:pt x="114045" y="166499"/>
                        <a:pt x="81565" y="184502"/>
                        <a:pt x="53657" y="184502"/>
                      </a:cubicBezTo>
                      <a:close/>
                      <a:moveTo>
                        <a:pt x="114236" y="28673"/>
                      </a:moveTo>
                      <a:cubicBezTo>
                        <a:pt x="107568" y="28673"/>
                        <a:pt x="100996" y="30578"/>
                        <a:pt x="96519" y="32197"/>
                      </a:cubicBezTo>
                      <a:cubicBezTo>
                        <a:pt x="80707" y="38103"/>
                        <a:pt x="64420" y="50962"/>
                        <a:pt x="51656" y="67440"/>
                      </a:cubicBezTo>
                      <a:cubicBezTo>
                        <a:pt x="24796" y="102206"/>
                        <a:pt x="23081" y="139544"/>
                        <a:pt x="38321" y="151260"/>
                      </a:cubicBezTo>
                      <a:cubicBezTo>
                        <a:pt x="53561" y="162975"/>
                        <a:pt x="89185" y="151927"/>
                        <a:pt x="116045" y="117160"/>
                      </a:cubicBezTo>
                      <a:lnTo>
                        <a:pt x="116045" y="117160"/>
                      </a:lnTo>
                      <a:cubicBezTo>
                        <a:pt x="128714" y="100682"/>
                        <a:pt x="137000" y="81632"/>
                        <a:pt x="138810" y="64868"/>
                      </a:cubicBezTo>
                      <a:cubicBezTo>
                        <a:pt x="139667" y="56486"/>
                        <a:pt x="139572" y="41151"/>
                        <a:pt x="129380" y="33340"/>
                      </a:cubicBezTo>
                      <a:cubicBezTo>
                        <a:pt x="124904" y="29911"/>
                        <a:pt x="119474" y="28673"/>
                        <a:pt x="114236" y="28673"/>
                      </a:cubicBezTo>
                      <a:close/>
                      <a:moveTo>
                        <a:pt x="127380" y="125923"/>
                      </a:moveTo>
                      <a:lnTo>
                        <a:pt x="127380" y="125923"/>
                      </a:lnTo>
                      <a:lnTo>
                        <a:pt x="127380" y="125923"/>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3075" name="Google Shape;3075;p20"/>
              <p:cNvSpPr/>
              <p:nvPr/>
            </p:nvSpPr>
            <p:spPr>
              <a:xfrm>
                <a:off x="4462652" y="5435059"/>
                <a:ext cx="812248" cy="844788"/>
              </a:xfrm>
              <a:custGeom>
                <a:avLst/>
                <a:gdLst/>
                <a:ahLst/>
                <a:cxnLst/>
                <a:rect l="l" t="t" r="r" b="b"/>
                <a:pathLst>
                  <a:path w="812248" h="844788" extrusionOk="0">
                    <a:moveTo>
                      <a:pt x="673703" y="304800"/>
                    </a:moveTo>
                    <a:lnTo>
                      <a:pt x="611696" y="385096"/>
                    </a:lnTo>
                    <a:lnTo>
                      <a:pt x="615125" y="387763"/>
                    </a:lnTo>
                    <a:cubicBezTo>
                      <a:pt x="629793" y="399098"/>
                      <a:pt x="632555" y="420434"/>
                      <a:pt x="621221" y="435102"/>
                    </a:cubicBezTo>
                    <a:lnTo>
                      <a:pt x="600456" y="461963"/>
                    </a:lnTo>
                    <a:cubicBezTo>
                      <a:pt x="589121" y="476726"/>
                      <a:pt x="567690" y="479393"/>
                      <a:pt x="553117" y="468059"/>
                    </a:cubicBezTo>
                    <a:lnTo>
                      <a:pt x="549688" y="465391"/>
                    </a:lnTo>
                    <a:lnTo>
                      <a:pt x="311944" y="773239"/>
                    </a:lnTo>
                    <a:lnTo>
                      <a:pt x="160973" y="822198"/>
                    </a:lnTo>
                    <a:lnTo>
                      <a:pt x="103442" y="840772"/>
                    </a:lnTo>
                    <a:cubicBezTo>
                      <a:pt x="56960" y="855916"/>
                      <a:pt x="9716" y="826484"/>
                      <a:pt x="0" y="781812"/>
                    </a:cubicBezTo>
                    <a:cubicBezTo>
                      <a:pt x="17812" y="790575"/>
                      <a:pt x="39148" y="793052"/>
                      <a:pt x="60293" y="786099"/>
                    </a:cubicBezTo>
                    <a:lnTo>
                      <a:pt x="117824" y="767525"/>
                    </a:lnTo>
                    <a:lnTo>
                      <a:pt x="268796" y="718566"/>
                    </a:lnTo>
                    <a:lnTo>
                      <a:pt x="506540" y="410718"/>
                    </a:lnTo>
                    <a:lnTo>
                      <a:pt x="509969" y="413385"/>
                    </a:lnTo>
                    <a:cubicBezTo>
                      <a:pt x="524637" y="424720"/>
                      <a:pt x="545973" y="421957"/>
                      <a:pt x="557308" y="407289"/>
                    </a:cubicBezTo>
                    <a:lnTo>
                      <a:pt x="578072" y="380429"/>
                    </a:lnTo>
                    <a:cubicBezTo>
                      <a:pt x="589407" y="365760"/>
                      <a:pt x="586645" y="344424"/>
                      <a:pt x="571976" y="333090"/>
                    </a:cubicBezTo>
                    <a:lnTo>
                      <a:pt x="568547" y="330422"/>
                    </a:lnTo>
                    <a:lnTo>
                      <a:pt x="630555" y="250127"/>
                    </a:lnTo>
                    <a:lnTo>
                      <a:pt x="633984" y="252794"/>
                    </a:lnTo>
                    <a:cubicBezTo>
                      <a:pt x="648653" y="264129"/>
                      <a:pt x="669988" y="261366"/>
                      <a:pt x="681323" y="246698"/>
                    </a:cubicBezTo>
                    <a:lnTo>
                      <a:pt x="702088" y="219837"/>
                    </a:lnTo>
                    <a:cubicBezTo>
                      <a:pt x="713422" y="205169"/>
                      <a:pt x="710660" y="183832"/>
                      <a:pt x="695992" y="172498"/>
                    </a:cubicBezTo>
                    <a:lnTo>
                      <a:pt x="692563" y="169831"/>
                    </a:lnTo>
                    <a:lnTo>
                      <a:pt x="747141" y="99156"/>
                    </a:lnTo>
                    <a:cubicBezTo>
                      <a:pt x="769716" y="69914"/>
                      <a:pt x="774478" y="32481"/>
                      <a:pt x="763143" y="0"/>
                    </a:cubicBezTo>
                    <a:lnTo>
                      <a:pt x="771335" y="6382"/>
                    </a:lnTo>
                    <a:cubicBezTo>
                      <a:pt x="817341" y="41910"/>
                      <a:pt x="825817" y="107918"/>
                      <a:pt x="790289" y="153924"/>
                    </a:cubicBezTo>
                    <a:lnTo>
                      <a:pt x="735711" y="224600"/>
                    </a:lnTo>
                    <a:lnTo>
                      <a:pt x="739140" y="227266"/>
                    </a:lnTo>
                    <a:cubicBezTo>
                      <a:pt x="753808" y="238601"/>
                      <a:pt x="756571" y="259938"/>
                      <a:pt x="745236" y="274606"/>
                    </a:cubicBezTo>
                    <a:lnTo>
                      <a:pt x="724472" y="301466"/>
                    </a:lnTo>
                    <a:cubicBezTo>
                      <a:pt x="713137" y="316230"/>
                      <a:pt x="691801" y="318897"/>
                      <a:pt x="677132" y="307563"/>
                    </a:cubicBezTo>
                    <a:lnTo>
                      <a:pt x="673703" y="304800"/>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76" name="Google Shape;3076;p20"/>
            <p:cNvGrpSpPr/>
            <p:nvPr/>
          </p:nvGrpSpPr>
          <p:grpSpPr>
            <a:xfrm>
              <a:off x="15662019" y="7573647"/>
              <a:ext cx="1385387" cy="1633742"/>
              <a:chOff x="4444301" y="5303307"/>
              <a:chExt cx="837446" cy="987573"/>
            </a:xfrm>
          </p:grpSpPr>
          <p:grpSp>
            <p:nvGrpSpPr>
              <p:cNvPr id="3077" name="Google Shape;3077;p20"/>
              <p:cNvGrpSpPr/>
              <p:nvPr/>
            </p:nvGrpSpPr>
            <p:grpSpPr>
              <a:xfrm>
                <a:off x="4447958" y="5864581"/>
                <a:ext cx="411276" cy="403725"/>
                <a:chOff x="4447958" y="5864581"/>
                <a:chExt cx="411276" cy="403725"/>
              </a:xfrm>
            </p:grpSpPr>
            <p:sp>
              <p:nvSpPr>
                <p:cNvPr id="3078" name="Google Shape;3078;p20"/>
                <p:cNvSpPr/>
                <p:nvPr/>
              </p:nvSpPr>
              <p:spPr>
                <a:xfrm>
                  <a:off x="4462272" y="5878734"/>
                  <a:ext cx="382714" cy="375285"/>
                </a:xfrm>
                <a:custGeom>
                  <a:avLst/>
                  <a:gdLst/>
                  <a:ahLst/>
                  <a:cxnLst/>
                  <a:rect l="l" t="t" r="r" b="b"/>
                  <a:pathLst>
                    <a:path w="382714" h="375285" extrusionOk="0">
                      <a:moveTo>
                        <a:pt x="310324" y="326327"/>
                      </a:moveTo>
                      <a:lnTo>
                        <a:pt x="382714" y="232600"/>
                      </a:lnTo>
                      <a:lnTo>
                        <a:pt x="81629" y="0"/>
                      </a:lnTo>
                      <a:lnTo>
                        <a:pt x="9239" y="93726"/>
                      </a:lnTo>
                      <a:lnTo>
                        <a:pt x="0" y="252222"/>
                      </a:lnTo>
                      <a:cubicBezTo>
                        <a:pt x="53530" y="293561"/>
                        <a:pt x="106204" y="334233"/>
                        <a:pt x="159258" y="375285"/>
                      </a:cubicBezTo>
                      <a:lnTo>
                        <a:pt x="310324" y="326327"/>
                      </a:lnTo>
                      <a:close/>
                    </a:path>
                  </a:pathLst>
                </a:cu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79" name="Google Shape;3079;p20"/>
                <p:cNvSpPr/>
                <p:nvPr/>
              </p:nvSpPr>
              <p:spPr>
                <a:xfrm>
                  <a:off x="4447958" y="5864581"/>
                  <a:ext cx="411276" cy="403725"/>
                </a:xfrm>
                <a:custGeom>
                  <a:avLst/>
                  <a:gdLst/>
                  <a:ahLst/>
                  <a:cxnLst/>
                  <a:rect l="l" t="t" r="r" b="b"/>
                  <a:pathLst>
                    <a:path w="411276" h="403725" extrusionOk="0">
                      <a:moveTo>
                        <a:pt x="173571" y="403726"/>
                      </a:moveTo>
                      <a:cubicBezTo>
                        <a:pt x="170428" y="403726"/>
                        <a:pt x="167380" y="402678"/>
                        <a:pt x="164808" y="400773"/>
                      </a:cubicBezTo>
                      <a:lnTo>
                        <a:pt x="5550" y="277710"/>
                      </a:lnTo>
                      <a:cubicBezTo>
                        <a:pt x="1836" y="274852"/>
                        <a:pt x="-260" y="270280"/>
                        <a:pt x="26" y="265613"/>
                      </a:cubicBezTo>
                      <a:lnTo>
                        <a:pt x="9265" y="107117"/>
                      </a:lnTo>
                      <a:cubicBezTo>
                        <a:pt x="9456" y="104260"/>
                        <a:pt x="10408" y="101497"/>
                        <a:pt x="12218" y="99211"/>
                      </a:cubicBezTo>
                      <a:lnTo>
                        <a:pt x="84608" y="5580"/>
                      </a:lnTo>
                      <a:cubicBezTo>
                        <a:pt x="89465" y="-706"/>
                        <a:pt x="98419" y="-1849"/>
                        <a:pt x="104610" y="3009"/>
                      </a:cubicBezTo>
                      <a:lnTo>
                        <a:pt x="405696" y="235609"/>
                      </a:lnTo>
                      <a:cubicBezTo>
                        <a:pt x="411982" y="240467"/>
                        <a:pt x="413125" y="249421"/>
                        <a:pt x="408267" y="255612"/>
                      </a:cubicBezTo>
                      <a:lnTo>
                        <a:pt x="335877" y="349338"/>
                      </a:lnTo>
                      <a:cubicBezTo>
                        <a:pt x="334163" y="351624"/>
                        <a:pt x="331686" y="353338"/>
                        <a:pt x="329019" y="354196"/>
                      </a:cubicBezTo>
                      <a:lnTo>
                        <a:pt x="177953" y="403154"/>
                      </a:lnTo>
                      <a:cubicBezTo>
                        <a:pt x="176619" y="403440"/>
                        <a:pt x="175095" y="403726"/>
                        <a:pt x="173571" y="403726"/>
                      </a:cubicBezTo>
                      <a:close/>
                      <a:moveTo>
                        <a:pt x="28982" y="259707"/>
                      </a:moveTo>
                      <a:lnTo>
                        <a:pt x="176333" y="373531"/>
                      </a:lnTo>
                      <a:lnTo>
                        <a:pt x="315970" y="328287"/>
                      </a:lnTo>
                      <a:lnTo>
                        <a:pt x="376930" y="249421"/>
                      </a:lnTo>
                      <a:lnTo>
                        <a:pt x="98419" y="34346"/>
                      </a:lnTo>
                      <a:lnTo>
                        <a:pt x="37459" y="113213"/>
                      </a:lnTo>
                      <a:lnTo>
                        <a:pt x="28982" y="259707"/>
                      </a:lnTo>
                      <a:close/>
                      <a:moveTo>
                        <a:pt x="324638" y="340480"/>
                      </a:moveTo>
                      <a:lnTo>
                        <a:pt x="324638" y="340480"/>
                      </a:lnTo>
                      <a:lnTo>
                        <a:pt x="324638" y="340480"/>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80" name="Google Shape;3080;p20"/>
              <p:cNvGrpSpPr/>
              <p:nvPr/>
            </p:nvGrpSpPr>
            <p:grpSpPr>
              <a:xfrm>
                <a:off x="4444301" y="6116630"/>
                <a:ext cx="191552" cy="174250"/>
                <a:chOff x="4444301" y="6116630"/>
                <a:chExt cx="191552" cy="174250"/>
              </a:xfrm>
            </p:grpSpPr>
            <p:sp>
              <p:nvSpPr>
                <p:cNvPr id="3081" name="Google Shape;3081;p20"/>
                <p:cNvSpPr/>
                <p:nvPr/>
              </p:nvSpPr>
              <p:spPr>
                <a:xfrm>
                  <a:off x="4458610" y="6130956"/>
                  <a:ext cx="162919" cy="145708"/>
                </a:xfrm>
                <a:custGeom>
                  <a:avLst/>
                  <a:gdLst/>
                  <a:ahLst/>
                  <a:cxnLst/>
                  <a:rect l="l" t="t" r="r" b="b"/>
                  <a:pathLst>
                    <a:path w="162919" h="145708" extrusionOk="0">
                      <a:moveTo>
                        <a:pt x="3662" y="0"/>
                      </a:moveTo>
                      <a:lnTo>
                        <a:pt x="137" y="60389"/>
                      </a:lnTo>
                      <a:cubicBezTo>
                        <a:pt x="-3101" y="116967"/>
                        <a:pt x="51477" y="159163"/>
                        <a:pt x="105389" y="141732"/>
                      </a:cubicBezTo>
                      <a:lnTo>
                        <a:pt x="162920" y="123063"/>
                      </a:lnTo>
                      <a:cubicBezTo>
                        <a:pt x="109866" y="82011"/>
                        <a:pt x="57192" y="41339"/>
                        <a:pt x="3662" y="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82" name="Google Shape;3082;p20"/>
                <p:cNvSpPr/>
                <p:nvPr/>
              </p:nvSpPr>
              <p:spPr>
                <a:xfrm>
                  <a:off x="4444301" y="6116630"/>
                  <a:ext cx="191552" cy="174250"/>
                </a:xfrm>
                <a:custGeom>
                  <a:avLst/>
                  <a:gdLst/>
                  <a:ahLst/>
                  <a:cxnLst/>
                  <a:rect l="l" t="t" r="r" b="b"/>
                  <a:pathLst>
                    <a:path w="191552" h="174250" extrusionOk="0">
                      <a:moveTo>
                        <a:pt x="94838" y="174250"/>
                      </a:moveTo>
                      <a:cubicBezTo>
                        <a:pt x="74169" y="174250"/>
                        <a:pt x="53690" y="167487"/>
                        <a:pt x="36830" y="154438"/>
                      </a:cubicBezTo>
                      <a:cubicBezTo>
                        <a:pt x="12065" y="135293"/>
                        <a:pt x="-1650" y="105194"/>
                        <a:pt x="159" y="73857"/>
                      </a:cubicBezTo>
                      <a:lnTo>
                        <a:pt x="3684" y="13468"/>
                      </a:lnTo>
                      <a:cubicBezTo>
                        <a:pt x="3969" y="8134"/>
                        <a:pt x="7208" y="3467"/>
                        <a:pt x="12065" y="1276"/>
                      </a:cubicBezTo>
                      <a:cubicBezTo>
                        <a:pt x="16923" y="-914"/>
                        <a:pt x="22543" y="-248"/>
                        <a:pt x="26734" y="2991"/>
                      </a:cubicBezTo>
                      <a:lnTo>
                        <a:pt x="185992" y="126054"/>
                      </a:lnTo>
                      <a:cubicBezTo>
                        <a:pt x="190183" y="129292"/>
                        <a:pt x="192278" y="134626"/>
                        <a:pt x="191326" y="139770"/>
                      </a:cubicBezTo>
                      <a:cubicBezTo>
                        <a:pt x="190469" y="145009"/>
                        <a:pt x="186659" y="149295"/>
                        <a:pt x="181706" y="150914"/>
                      </a:cubicBezTo>
                      <a:lnTo>
                        <a:pt x="124175" y="169583"/>
                      </a:lnTo>
                      <a:cubicBezTo>
                        <a:pt x="114554" y="172726"/>
                        <a:pt x="104648" y="174250"/>
                        <a:pt x="94838" y="174250"/>
                      </a:cubicBezTo>
                      <a:close/>
                      <a:moveTo>
                        <a:pt x="30639" y="42139"/>
                      </a:moveTo>
                      <a:lnTo>
                        <a:pt x="28734" y="75476"/>
                      </a:lnTo>
                      <a:cubicBezTo>
                        <a:pt x="27496" y="97669"/>
                        <a:pt x="36830" y="118148"/>
                        <a:pt x="54356" y="131769"/>
                      </a:cubicBezTo>
                      <a:cubicBezTo>
                        <a:pt x="71978" y="145389"/>
                        <a:pt x="94171" y="149200"/>
                        <a:pt x="115317" y="142341"/>
                      </a:cubicBezTo>
                      <a:lnTo>
                        <a:pt x="147130" y="132055"/>
                      </a:lnTo>
                      <a:lnTo>
                        <a:pt x="30639" y="42139"/>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83" name="Google Shape;3083;p20"/>
              <p:cNvGrpSpPr/>
              <p:nvPr/>
            </p:nvGrpSpPr>
            <p:grpSpPr>
              <a:xfrm>
                <a:off x="4462311" y="5636933"/>
                <a:ext cx="572525" cy="575651"/>
                <a:chOff x="4462311" y="5636933"/>
                <a:chExt cx="572525" cy="575651"/>
              </a:xfrm>
            </p:grpSpPr>
            <p:sp>
              <p:nvSpPr>
                <p:cNvPr id="3084" name="Google Shape;3084;p20"/>
                <p:cNvSpPr/>
                <p:nvPr/>
              </p:nvSpPr>
              <p:spPr>
                <a:xfrm>
                  <a:off x="4476654" y="5651277"/>
                  <a:ext cx="544067" cy="547116"/>
                </a:xfrm>
                <a:custGeom>
                  <a:avLst/>
                  <a:gdLst/>
                  <a:ahLst/>
                  <a:cxnLst/>
                  <a:rect l="l" t="t" r="r" b="b"/>
                  <a:pathLst>
                    <a:path w="544067" h="547116" extrusionOk="0">
                      <a:moveTo>
                        <a:pt x="544068" y="232600"/>
                      </a:moveTo>
                      <a:lnTo>
                        <a:pt x="301180" y="547116"/>
                      </a:lnTo>
                      <a:lnTo>
                        <a:pt x="297847" y="544544"/>
                      </a:lnTo>
                      <a:cubicBezTo>
                        <a:pt x="272987" y="525399"/>
                        <a:pt x="306610" y="481870"/>
                        <a:pt x="281845" y="462725"/>
                      </a:cubicBezTo>
                      <a:cubicBezTo>
                        <a:pt x="256985" y="443579"/>
                        <a:pt x="223457" y="487013"/>
                        <a:pt x="198596" y="467868"/>
                      </a:cubicBezTo>
                      <a:cubicBezTo>
                        <a:pt x="173736" y="448723"/>
                        <a:pt x="207359" y="405193"/>
                        <a:pt x="182594" y="386049"/>
                      </a:cubicBezTo>
                      <a:cubicBezTo>
                        <a:pt x="157734" y="366903"/>
                        <a:pt x="124206" y="410337"/>
                        <a:pt x="99346" y="391192"/>
                      </a:cubicBezTo>
                      <a:cubicBezTo>
                        <a:pt x="74486" y="372046"/>
                        <a:pt x="108109" y="328517"/>
                        <a:pt x="83249" y="309372"/>
                      </a:cubicBezTo>
                      <a:cubicBezTo>
                        <a:pt x="58388" y="290227"/>
                        <a:pt x="24860" y="333661"/>
                        <a:pt x="0" y="314516"/>
                      </a:cubicBezTo>
                      <a:lnTo>
                        <a:pt x="242888" y="0"/>
                      </a:lnTo>
                      <a:lnTo>
                        <a:pt x="544068" y="23260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85" name="Google Shape;3085;p20"/>
                <p:cNvSpPr/>
                <p:nvPr/>
              </p:nvSpPr>
              <p:spPr>
                <a:xfrm>
                  <a:off x="4462311" y="5636933"/>
                  <a:ext cx="572525" cy="575651"/>
                </a:xfrm>
                <a:custGeom>
                  <a:avLst/>
                  <a:gdLst/>
                  <a:ahLst/>
                  <a:cxnLst/>
                  <a:rect l="l" t="t" r="r" b="b"/>
                  <a:pathLst>
                    <a:path w="572525" h="575651" extrusionOk="0">
                      <a:moveTo>
                        <a:pt x="315429" y="575652"/>
                      </a:moveTo>
                      <a:cubicBezTo>
                        <a:pt x="312381" y="575652"/>
                        <a:pt x="309333" y="574700"/>
                        <a:pt x="306666" y="572699"/>
                      </a:cubicBezTo>
                      <a:lnTo>
                        <a:pt x="303332" y="570127"/>
                      </a:lnTo>
                      <a:cubicBezTo>
                        <a:pt x="284282" y="555459"/>
                        <a:pt x="287521" y="532599"/>
                        <a:pt x="289902" y="515835"/>
                      </a:cubicBezTo>
                      <a:cubicBezTo>
                        <a:pt x="292092" y="500119"/>
                        <a:pt x="292569" y="492308"/>
                        <a:pt x="287330" y="488308"/>
                      </a:cubicBezTo>
                      <a:cubicBezTo>
                        <a:pt x="282091" y="484212"/>
                        <a:pt x="274567" y="486689"/>
                        <a:pt x="259898" y="492784"/>
                      </a:cubicBezTo>
                      <a:cubicBezTo>
                        <a:pt x="244372" y="499261"/>
                        <a:pt x="223036" y="508120"/>
                        <a:pt x="204082" y="493451"/>
                      </a:cubicBezTo>
                      <a:cubicBezTo>
                        <a:pt x="185127" y="478783"/>
                        <a:pt x="188270" y="455923"/>
                        <a:pt x="190651" y="439158"/>
                      </a:cubicBezTo>
                      <a:cubicBezTo>
                        <a:pt x="192842" y="423443"/>
                        <a:pt x="193318" y="415632"/>
                        <a:pt x="188080" y="411632"/>
                      </a:cubicBezTo>
                      <a:cubicBezTo>
                        <a:pt x="182841" y="407536"/>
                        <a:pt x="175316" y="410012"/>
                        <a:pt x="160648" y="416108"/>
                      </a:cubicBezTo>
                      <a:cubicBezTo>
                        <a:pt x="145122" y="422585"/>
                        <a:pt x="123786" y="431443"/>
                        <a:pt x="104831" y="416775"/>
                      </a:cubicBezTo>
                      <a:cubicBezTo>
                        <a:pt x="85876" y="402107"/>
                        <a:pt x="89019" y="379246"/>
                        <a:pt x="91401" y="362578"/>
                      </a:cubicBezTo>
                      <a:cubicBezTo>
                        <a:pt x="93592" y="346861"/>
                        <a:pt x="94068" y="339051"/>
                        <a:pt x="88829" y="334955"/>
                      </a:cubicBezTo>
                      <a:cubicBezTo>
                        <a:pt x="83590" y="330859"/>
                        <a:pt x="76066" y="333336"/>
                        <a:pt x="61397" y="339432"/>
                      </a:cubicBezTo>
                      <a:cubicBezTo>
                        <a:pt x="45871" y="345909"/>
                        <a:pt x="24535" y="354767"/>
                        <a:pt x="5581" y="340099"/>
                      </a:cubicBezTo>
                      <a:cubicBezTo>
                        <a:pt x="-706" y="335241"/>
                        <a:pt x="-1849" y="326287"/>
                        <a:pt x="3009" y="320096"/>
                      </a:cubicBezTo>
                      <a:lnTo>
                        <a:pt x="245896" y="5581"/>
                      </a:lnTo>
                      <a:cubicBezTo>
                        <a:pt x="250754" y="-706"/>
                        <a:pt x="259708" y="-1849"/>
                        <a:pt x="265899" y="3009"/>
                      </a:cubicBezTo>
                      <a:lnTo>
                        <a:pt x="566984" y="235609"/>
                      </a:lnTo>
                      <a:cubicBezTo>
                        <a:pt x="569937" y="237896"/>
                        <a:pt x="571937" y="241325"/>
                        <a:pt x="572413" y="245134"/>
                      </a:cubicBezTo>
                      <a:cubicBezTo>
                        <a:pt x="572890" y="248849"/>
                        <a:pt x="571842" y="252659"/>
                        <a:pt x="569556" y="255707"/>
                      </a:cubicBezTo>
                      <a:lnTo>
                        <a:pt x="326668" y="570223"/>
                      </a:lnTo>
                      <a:cubicBezTo>
                        <a:pt x="323906" y="573747"/>
                        <a:pt x="319715" y="575652"/>
                        <a:pt x="315429" y="575652"/>
                      </a:cubicBezTo>
                      <a:close/>
                      <a:moveTo>
                        <a:pt x="281520" y="457732"/>
                      </a:moveTo>
                      <a:cubicBezTo>
                        <a:pt x="289330" y="457732"/>
                        <a:pt x="297236" y="459828"/>
                        <a:pt x="304856" y="465638"/>
                      </a:cubicBezTo>
                      <a:cubicBezTo>
                        <a:pt x="323811" y="480307"/>
                        <a:pt x="320572" y="503071"/>
                        <a:pt x="318286" y="519740"/>
                      </a:cubicBezTo>
                      <a:cubicBezTo>
                        <a:pt x="317334" y="526693"/>
                        <a:pt x="316667" y="532123"/>
                        <a:pt x="316762" y="536314"/>
                      </a:cubicBezTo>
                      <a:lnTo>
                        <a:pt x="538314" y="249516"/>
                      </a:lnTo>
                      <a:lnTo>
                        <a:pt x="259803" y="34441"/>
                      </a:lnTo>
                      <a:lnTo>
                        <a:pt x="41871" y="316572"/>
                      </a:lnTo>
                      <a:cubicBezTo>
                        <a:pt x="44442" y="315619"/>
                        <a:pt x="47205" y="314477"/>
                        <a:pt x="50443" y="313143"/>
                      </a:cubicBezTo>
                      <a:cubicBezTo>
                        <a:pt x="65969" y="306666"/>
                        <a:pt x="87305" y="297808"/>
                        <a:pt x="106260" y="312476"/>
                      </a:cubicBezTo>
                      <a:cubicBezTo>
                        <a:pt x="125215" y="327145"/>
                        <a:pt x="122071" y="350005"/>
                        <a:pt x="119690" y="366673"/>
                      </a:cubicBezTo>
                      <a:cubicBezTo>
                        <a:pt x="117499" y="382390"/>
                        <a:pt x="117023" y="390200"/>
                        <a:pt x="122357" y="394296"/>
                      </a:cubicBezTo>
                      <a:cubicBezTo>
                        <a:pt x="127596" y="398392"/>
                        <a:pt x="135121" y="395915"/>
                        <a:pt x="149789" y="389819"/>
                      </a:cubicBezTo>
                      <a:cubicBezTo>
                        <a:pt x="165315" y="383342"/>
                        <a:pt x="186651" y="374484"/>
                        <a:pt x="205606" y="389152"/>
                      </a:cubicBezTo>
                      <a:cubicBezTo>
                        <a:pt x="224560" y="403821"/>
                        <a:pt x="221322" y="426586"/>
                        <a:pt x="219036" y="443255"/>
                      </a:cubicBezTo>
                      <a:cubicBezTo>
                        <a:pt x="216845" y="458971"/>
                        <a:pt x="216369" y="466877"/>
                        <a:pt x="221608" y="470877"/>
                      </a:cubicBezTo>
                      <a:cubicBezTo>
                        <a:pt x="226846" y="474973"/>
                        <a:pt x="234371" y="472496"/>
                        <a:pt x="249040" y="466400"/>
                      </a:cubicBezTo>
                      <a:cubicBezTo>
                        <a:pt x="258374" y="462495"/>
                        <a:pt x="269804" y="457732"/>
                        <a:pt x="281520" y="457732"/>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86" name="Google Shape;3086;p20"/>
              <p:cNvGrpSpPr/>
              <p:nvPr/>
            </p:nvGrpSpPr>
            <p:grpSpPr>
              <a:xfrm>
                <a:off x="4751814" y="5483009"/>
                <a:ext cx="402028" cy="354862"/>
                <a:chOff x="4751814" y="5483009"/>
                <a:chExt cx="402028" cy="354862"/>
              </a:xfrm>
            </p:grpSpPr>
            <p:sp>
              <p:nvSpPr>
                <p:cNvPr id="3087" name="Google Shape;3087;p20"/>
                <p:cNvSpPr/>
                <p:nvPr/>
              </p:nvSpPr>
              <p:spPr>
                <a:xfrm rot="-3138037">
                  <a:off x="4893835" y="5470086"/>
                  <a:ext cx="118585" cy="381135"/>
                </a:xfrm>
                <a:custGeom>
                  <a:avLst/>
                  <a:gdLst/>
                  <a:ahLst/>
                  <a:cxnLst/>
                  <a:rect l="l" t="t" r="r" b="b"/>
                  <a:pathLst>
                    <a:path w="118395" h="380524" extrusionOk="0">
                      <a:moveTo>
                        <a:pt x="0" y="0"/>
                      </a:moveTo>
                      <a:lnTo>
                        <a:pt x="118396" y="0"/>
                      </a:lnTo>
                      <a:lnTo>
                        <a:pt x="118396" y="380524"/>
                      </a:lnTo>
                      <a:lnTo>
                        <a:pt x="0" y="380524"/>
                      </a:ln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88" name="Google Shape;3088;p20"/>
                <p:cNvSpPr/>
                <p:nvPr/>
              </p:nvSpPr>
              <p:spPr>
                <a:xfrm>
                  <a:off x="4751814" y="5483009"/>
                  <a:ext cx="402028" cy="354862"/>
                </a:xfrm>
                <a:custGeom>
                  <a:avLst/>
                  <a:gdLst/>
                  <a:ahLst/>
                  <a:cxnLst/>
                  <a:rect l="l" t="t" r="r" b="b"/>
                  <a:pathLst>
                    <a:path w="402028" h="354862" extrusionOk="0">
                      <a:moveTo>
                        <a:pt x="315390" y="354862"/>
                      </a:moveTo>
                      <a:cubicBezTo>
                        <a:pt x="312342" y="354862"/>
                        <a:pt x="309294" y="353910"/>
                        <a:pt x="306627" y="351910"/>
                      </a:cubicBezTo>
                      <a:lnTo>
                        <a:pt x="5542" y="119309"/>
                      </a:lnTo>
                      <a:cubicBezTo>
                        <a:pt x="2589" y="117023"/>
                        <a:pt x="589" y="113594"/>
                        <a:pt x="113" y="109784"/>
                      </a:cubicBezTo>
                      <a:cubicBezTo>
                        <a:pt x="-364" y="106069"/>
                        <a:pt x="684" y="102259"/>
                        <a:pt x="2970" y="99211"/>
                      </a:cubicBezTo>
                      <a:lnTo>
                        <a:pt x="75360" y="5580"/>
                      </a:lnTo>
                      <a:cubicBezTo>
                        <a:pt x="80218" y="-706"/>
                        <a:pt x="89171" y="-1849"/>
                        <a:pt x="95363" y="3009"/>
                      </a:cubicBezTo>
                      <a:lnTo>
                        <a:pt x="396448" y="235609"/>
                      </a:lnTo>
                      <a:cubicBezTo>
                        <a:pt x="402734" y="240467"/>
                        <a:pt x="403878" y="249421"/>
                        <a:pt x="399020" y="255612"/>
                      </a:cubicBezTo>
                      <a:lnTo>
                        <a:pt x="326630" y="349242"/>
                      </a:lnTo>
                      <a:cubicBezTo>
                        <a:pt x="323867" y="352957"/>
                        <a:pt x="319676" y="354862"/>
                        <a:pt x="315390" y="354862"/>
                      </a:cubicBezTo>
                      <a:close/>
                      <a:moveTo>
                        <a:pt x="34308" y="105403"/>
                      </a:moveTo>
                      <a:lnTo>
                        <a:pt x="312818" y="320477"/>
                      </a:lnTo>
                      <a:lnTo>
                        <a:pt x="367682" y="249421"/>
                      </a:lnTo>
                      <a:lnTo>
                        <a:pt x="89171" y="34251"/>
                      </a:lnTo>
                      <a:lnTo>
                        <a:pt x="34308" y="105403"/>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89" name="Google Shape;3089;p20"/>
              <p:cNvGrpSpPr/>
              <p:nvPr/>
            </p:nvGrpSpPr>
            <p:grpSpPr>
              <a:xfrm>
                <a:off x="4865542" y="5303307"/>
                <a:ext cx="416205" cy="387402"/>
                <a:chOff x="4865542" y="5303307"/>
                <a:chExt cx="416205" cy="387402"/>
              </a:xfrm>
            </p:grpSpPr>
            <p:sp>
              <p:nvSpPr>
                <p:cNvPr id="3090" name="Google Shape;3090;p20"/>
                <p:cNvSpPr/>
                <p:nvPr/>
              </p:nvSpPr>
              <p:spPr>
                <a:xfrm>
                  <a:off x="4879848" y="5317553"/>
                  <a:ext cx="387730" cy="358870"/>
                </a:xfrm>
                <a:custGeom>
                  <a:avLst/>
                  <a:gdLst/>
                  <a:ahLst/>
                  <a:cxnLst/>
                  <a:rect l="l" t="t" r="r" b="b"/>
                  <a:pathLst>
                    <a:path w="387730" h="358870" extrusionOk="0">
                      <a:moveTo>
                        <a:pt x="301085" y="358870"/>
                      </a:moveTo>
                      <a:lnTo>
                        <a:pt x="0" y="126270"/>
                      </a:lnTo>
                      <a:lnTo>
                        <a:pt x="61913" y="46069"/>
                      </a:lnTo>
                      <a:cubicBezTo>
                        <a:pt x="101917" y="-5747"/>
                        <a:pt x="176308" y="-15272"/>
                        <a:pt x="228124" y="24733"/>
                      </a:cubicBezTo>
                      <a:lnTo>
                        <a:pt x="341662" y="112459"/>
                      </a:lnTo>
                      <a:cubicBezTo>
                        <a:pt x="393478" y="152464"/>
                        <a:pt x="403003" y="226854"/>
                        <a:pt x="362998" y="278670"/>
                      </a:cubicBezTo>
                      <a:lnTo>
                        <a:pt x="301085" y="35887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91" name="Google Shape;3091;p20"/>
                <p:cNvSpPr/>
                <p:nvPr/>
              </p:nvSpPr>
              <p:spPr>
                <a:xfrm>
                  <a:off x="4865542" y="5303307"/>
                  <a:ext cx="416205" cy="387402"/>
                </a:xfrm>
                <a:custGeom>
                  <a:avLst/>
                  <a:gdLst/>
                  <a:ahLst/>
                  <a:cxnLst/>
                  <a:rect l="l" t="t" r="r" b="b"/>
                  <a:pathLst>
                    <a:path w="416205" h="387402" extrusionOk="0">
                      <a:moveTo>
                        <a:pt x="315390" y="387403"/>
                      </a:moveTo>
                      <a:cubicBezTo>
                        <a:pt x="312247" y="387403"/>
                        <a:pt x="309199" y="386355"/>
                        <a:pt x="306627" y="384450"/>
                      </a:cubicBezTo>
                      <a:lnTo>
                        <a:pt x="5542" y="151849"/>
                      </a:lnTo>
                      <a:cubicBezTo>
                        <a:pt x="2589" y="149563"/>
                        <a:pt x="589" y="146135"/>
                        <a:pt x="113" y="142324"/>
                      </a:cubicBezTo>
                      <a:cubicBezTo>
                        <a:pt x="-363" y="138515"/>
                        <a:pt x="684" y="134800"/>
                        <a:pt x="2970" y="131752"/>
                      </a:cubicBezTo>
                      <a:lnTo>
                        <a:pt x="64883" y="51551"/>
                      </a:lnTo>
                      <a:cubicBezTo>
                        <a:pt x="109650" y="-6361"/>
                        <a:pt x="193185" y="-17124"/>
                        <a:pt x="251096" y="27644"/>
                      </a:cubicBezTo>
                      <a:lnTo>
                        <a:pt x="364634" y="115369"/>
                      </a:lnTo>
                      <a:cubicBezTo>
                        <a:pt x="392733" y="137086"/>
                        <a:pt x="410640" y="168328"/>
                        <a:pt x="415117" y="203571"/>
                      </a:cubicBezTo>
                      <a:cubicBezTo>
                        <a:pt x="419594" y="238718"/>
                        <a:pt x="410164" y="273579"/>
                        <a:pt x="388542" y="301678"/>
                      </a:cubicBezTo>
                      <a:lnTo>
                        <a:pt x="326630" y="381878"/>
                      </a:lnTo>
                      <a:cubicBezTo>
                        <a:pt x="324344" y="384831"/>
                        <a:pt x="320915" y="386832"/>
                        <a:pt x="317105" y="387308"/>
                      </a:cubicBezTo>
                      <a:cubicBezTo>
                        <a:pt x="316629" y="387308"/>
                        <a:pt x="315962" y="387403"/>
                        <a:pt x="315390" y="387403"/>
                      </a:cubicBezTo>
                      <a:close/>
                      <a:moveTo>
                        <a:pt x="34308" y="137943"/>
                      </a:moveTo>
                      <a:lnTo>
                        <a:pt x="312818" y="353113"/>
                      </a:lnTo>
                      <a:lnTo>
                        <a:pt x="366063" y="284247"/>
                      </a:lnTo>
                      <a:cubicBezTo>
                        <a:pt x="383113" y="262244"/>
                        <a:pt x="390543" y="234908"/>
                        <a:pt x="386923" y="207285"/>
                      </a:cubicBezTo>
                      <a:cubicBezTo>
                        <a:pt x="383304" y="179663"/>
                        <a:pt x="369302" y="155088"/>
                        <a:pt x="347299" y="138134"/>
                      </a:cubicBezTo>
                      <a:lnTo>
                        <a:pt x="233761" y="50408"/>
                      </a:lnTo>
                      <a:cubicBezTo>
                        <a:pt x="188231" y="15261"/>
                        <a:pt x="122700" y="23739"/>
                        <a:pt x="87647" y="69172"/>
                      </a:cubicBezTo>
                      <a:lnTo>
                        <a:pt x="34308" y="137943"/>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92" name="Google Shape;3092;p20"/>
              <p:cNvGrpSpPr/>
              <p:nvPr/>
            </p:nvGrpSpPr>
            <p:grpSpPr>
              <a:xfrm>
                <a:off x="4804248" y="5401592"/>
                <a:ext cx="421233" cy="357222"/>
                <a:chOff x="4804248" y="5401592"/>
                <a:chExt cx="421233" cy="357222"/>
              </a:xfrm>
            </p:grpSpPr>
            <p:sp>
              <p:nvSpPr>
                <p:cNvPr id="3093" name="Google Shape;3093;p20"/>
                <p:cNvSpPr/>
                <p:nvPr/>
              </p:nvSpPr>
              <p:spPr>
                <a:xfrm>
                  <a:off x="4818528" y="5415840"/>
                  <a:ext cx="392578" cy="328665"/>
                </a:xfrm>
                <a:custGeom>
                  <a:avLst/>
                  <a:gdLst/>
                  <a:ahLst/>
                  <a:cxnLst/>
                  <a:rect l="l" t="t" r="r" b="b"/>
                  <a:pathLst>
                    <a:path w="392578" h="328665" extrusionOk="0">
                      <a:moveTo>
                        <a:pt x="315828" y="320781"/>
                      </a:moveTo>
                      <a:lnTo>
                        <a:pt x="14743" y="88180"/>
                      </a:lnTo>
                      <a:cubicBezTo>
                        <a:pt x="-1831" y="75417"/>
                        <a:pt x="-4879" y="51318"/>
                        <a:pt x="7885" y="34745"/>
                      </a:cubicBezTo>
                      <a:lnTo>
                        <a:pt x="23315" y="14743"/>
                      </a:lnTo>
                      <a:cubicBezTo>
                        <a:pt x="36079" y="-1831"/>
                        <a:pt x="60177" y="-4879"/>
                        <a:pt x="76750" y="7884"/>
                      </a:cubicBezTo>
                      <a:lnTo>
                        <a:pt x="377836" y="240485"/>
                      </a:lnTo>
                      <a:cubicBezTo>
                        <a:pt x="394409" y="253248"/>
                        <a:pt x="397457" y="277347"/>
                        <a:pt x="384694" y="293920"/>
                      </a:cubicBezTo>
                      <a:lnTo>
                        <a:pt x="369263" y="313923"/>
                      </a:lnTo>
                      <a:cubicBezTo>
                        <a:pt x="356500" y="330496"/>
                        <a:pt x="332402" y="333544"/>
                        <a:pt x="315828" y="320781"/>
                      </a:cubicBezTo>
                      <a:close/>
                    </a:path>
                  </a:pathLst>
                </a:cu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94" name="Google Shape;3094;p20"/>
                <p:cNvSpPr/>
                <p:nvPr/>
              </p:nvSpPr>
              <p:spPr>
                <a:xfrm>
                  <a:off x="4804248" y="5401592"/>
                  <a:ext cx="421233" cy="357222"/>
                </a:xfrm>
                <a:custGeom>
                  <a:avLst/>
                  <a:gdLst/>
                  <a:ahLst/>
                  <a:cxnLst/>
                  <a:rect l="l" t="t" r="r" b="b"/>
                  <a:pathLst>
                    <a:path w="421233" h="357222" extrusionOk="0">
                      <a:moveTo>
                        <a:pt x="353253" y="357222"/>
                      </a:moveTo>
                      <a:cubicBezTo>
                        <a:pt x="341729" y="357222"/>
                        <a:pt x="330584" y="353412"/>
                        <a:pt x="321440" y="346364"/>
                      </a:cubicBezTo>
                      <a:lnTo>
                        <a:pt x="20355" y="113763"/>
                      </a:lnTo>
                      <a:cubicBezTo>
                        <a:pt x="9306" y="105191"/>
                        <a:pt x="2257" y="92903"/>
                        <a:pt x="448" y="78997"/>
                      </a:cubicBezTo>
                      <a:cubicBezTo>
                        <a:pt x="-1362" y="65091"/>
                        <a:pt x="2353" y="51374"/>
                        <a:pt x="10925" y="40326"/>
                      </a:cubicBezTo>
                      <a:lnTo>
                        <a:pt x="26356" y="20323"/>
                      </a:lnTo>
                      <a:cubicBezTo>
                        <a:pt x="44072" y="-2537"/>
                        <a:pt x="76933" y="-6728"/>
                        <a:pt x="99793" y="10893"/>
                      </a:cubicBezTo>
                      <a:lnTo>
                        <a:pt x="400878" y="243494"/>
                      </a:lnTo>
                      <a:cubicBezTo>
                        <a:pt x="411928" y="252066"/>
                        <a:pt x="418976" y="264353"/>
                        <a:pt x="420786" y="278260"/>
                      </a:cubicBezTo>
                      <a:cubicBezTo>
                        <a:pt x="422596" y="292167"/>
                        <a:pt x="418881" y="305883"/>
                        <a:pt x="410309" y="316932"/>
                      </a:cubicBezTo>
                      <a:lnTo>
                        <a:pt x="394878" y="336934"/>
                      </a:lnTo>
                      <a:cubicBezTo>
                        <a:pt x="386305" y="347983"/>
                        <a:pt x="374018" y="355032"/>
                        <a:pt x="360112" y="356841"/>
                      </a:cubicBezTo>
                      <a:cubicBezTo>
                        <a:pt x="357826" y="357032"/>
                        <a:pt x="355540" y="357222"/>
                        <a:pt x="353253" y="357222"/>
                      </a:cubicBezTo>
                      <a:close/>
                      <a:moveTo>
                        <a:pt x="67885" y="28515"/>
                      </a:moveTo>
                      <a:cubicBezTo>
                        <a:pt x="60741" y="28515"/>
                        <a:pt x="53692" y="31658"/>
                        <a:pt x="49025" y="37754"/>
                      </a:cubicBezTo>
                      <a:lnTo>
                        <a:pt x="33595" y="57756"/>
                      </a:lnTo>
                      <a:cubicBezTo>
                        <a:pt x="29689" y="62709"/>
                        <a:pt x="28070" y="68996"/>
                        <a:pt x="28832" y="75282"/>
                      </a:cubicBezTo>
                      <a:cubicBezTo>
                        <a:pt x="29689" y="81664"/>
                        <a:pt x="32833" y="87189"/>
                        <a:pt x="37881" y="91094"/>
                      </a:cubicBezTo>
                      <a:lnTo>
                        <a:pt x="338966" y="323694"/>
                      </a:lnTo>
                      <a:lnTo>
                        <a:pt x="338966" y="323694"/>
                      </a:lnTo>
                      <a:cubicBezTo>
                        <a:pt x="344014" y="327599"/>
                        <a:pt x="350206" y="329219"/>
                        <a:pt x="356492" y="328457"/>
                      </a:cubicBezTo>
                      <a:cubicBezTo>
                        <a:pt x="362874" y="327599"/>
                        <a:pt x="368398" y="324456"/>
                        <a:pt x="372303" y="319408"/>
                      </a:cubicBezTo>
                      <a:lnTo>
                        <a:pt x="387734" y="299406"/>
                      </a:lnTo>
                      <a:cubicBezTo>
                        <a:pt x="391639" y="294453"/>
                        <a:pt x="393259" y="288166"/>
                        <a:pt x="392497" y="281880"/>
                      </a:cubicBezTo>
                      <a:cubicBezTo>
                        <a:pt x="391639" y="275593"/>
                        <a:pt x="388496" y="269973"/>
                        <a:pt x="383448" y="266068"/>
                      </a:cubicBezTo>
                      <a:lnTo>
                        <a:pt x="82363" y="33467"/>
                      </a:lnTo>
                      <a:cubicBezTo>
                        <a:pt x="78076" y="30134"/>
                        <a:pt x="72933" y="28515"/>
                        <a:pt x="67885" y="2851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3095" name="Google Shape;3095;p20"/>
              <p:cNvGrpSpPr/>
              <p:nvPr/>
            </p:nvGrpSpPr>
            <p:grpSpPr>
              <a:xfrm>
                <a:off x="4680264" y="5562151"/>
                <a:ext cx="421201" cy="357254"/>
                <a:chOff x="4680264" y="5562151"/>
                <a:chExt cx="421201" cy="357254"/>
              </a:xfrm>
            </p:grpSpPr>
            <p:sp>
              <p:nvSpPr>
                <p:cNvPr id="3096" name="Google Shape;3096;p20"/>
                <p:cNvSpPr/>
                <p:nvPr/>
              </p:nvSpPr>
              <p:spPr>
                <a:xfrm>
                  <a:off x="4694512" y="5576431"/>
                  <a:ext cx="392578" cy="328665"/>
                </a:xfrm>
                <a:custGeom>
                  <a:avLst/>
                  <a:gdLst/>
                  <a:ahLst/>
                  <a:cxnLst/>
                  <a:rect l="l" t="t" r="r" b="b"/>
                  <a:pathLst>
                    <a:path w="392578" h="328665" extrusionOk="0">
                      <a:moveTo>
                        <a:pt x="315828" y="320781"/>
                      </a:moveTo>
                      <a:lnTo>
                        <a:pt x="14743" y="88180"/>
                      </a:lnTo>
                      <a:cubicBezTo>
                        <a:pt x="-1831" y="75417"/>
                        <a:pt x="-4879" y="51319"/>
                        <a:pt x="7885" y="34745"/>
                      </a:cubicBezTo>
                      <a:lnTo>
                        <a:pt x="23315" y="14743"/>
                      </a:lnTo>
                      <a:cubicBezTo>
                        <a:pt x="36078" y="-1831"/>
                        <a:pt x="60177" y="-4879"/>
                        <a:pt x="76750" y="7885"/>
                      </a:cubicBezTo>
                      <a:lnTo>
                        <a:pt x="377836" y="240485"/>
                      </a:lnTo>
                      <a:cubicBezTo>
                        <a:pt x="394409" y="253248"/>
                        <a:pt x="397457" y="277347"/>
                        <a:pt x="384694" y="293920"/>
                      </a:cubicBezTo>
                      <a:lnTo>
                        <a:pt x="369263" y="313923"/>
                      </a:lnTo>
                      <a:cubicBezTo>
                        <a:pt x="356404" y="330497"/>
                        <a:pt x="332401" y="333544"/>
                        <a:pt x="315828" y="320781"/>
                      </a:cubicBezTo>
                      <a:close/>
                    </a:path>
                  </a:pathLst>
                </a:cu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097" name="Google Shape;3097;p20"/>
                <p:cNvSpPr/>
                <p:nvPr/>
              </p:nvSpPr>
              <p:spPr>
                <a:xfrm>
                  <a:off x="4680264" y="5562151"/>
                  <a:ext cx="421201" cy="357254"/>
                </a:xfrm>
                <a:custGeom>
                  <a:avLst/>
                  <a:gdLst/>
                  <a:ahLst/>
                  <a:cxnLst/>
                  <a:rect l="l" t="t" r="r" b="b"/>
                  <a:pathLst>
                    <a:path w="421201" h="357254" extrusionOk="0">
                      <a:moveTo>
                        <a:pt x="353317" y="357254"/>
                      </a:moveTo>
                      <a:cubicBezTo>
                        <a:pt x="342173" y="357254"/>
                        <a:pt x="330838" y="353730"/>
                        <a:pt x="321408" y="346396"/>
                      </a:cubicBezTo>
                      <a:lnTo>
                        <a:pt x="321408" y="346396"/>
                      </a:lnTo>
                      <a:lnTo>
                        <a:pt x="20323" y="113795"/>
                      </a:lnTo>
                      <a:cubicBezTo>
                        <a:pt x="-2537" y="96174"/>
                        <a:pt x="-6728" y="63218"/>
                        <a:pt x="10893" y="40357"/>
                      </a:cubicBezTo>
                      <a:lnTo>
                        <a:pt x="26324" y="20355"/>
                      </a:lnTo>
                      <a:cubicBezTo>
                        <a:pt x="34896" y="9306"/>
                        <a:pt x="47184" y="2257"/>
                        <a:pt x="61090" y="448"/>
                      </a:cubicBezTo>
                      <a:cubicBezTo>
                        <a:pt x="74997" y="-1362"/>
                        <a:pt x="88713" y="2353"/>
                        <a:pt x="99762" y="10925"/>
                      </a:cubicBezTo>
                      <a:lnTo>
                        <a:pt x="400847" y="243430"/>
                      </a:lnTo>
                      <a:cubicBezTo>
                        <a:pt x="411896" y="252003"/>
                        <a:pt x="418944" y="264290"/>
                        <a:pt x="420754" y="278196"/>
                      </a:cubicBezTo>
                      <a:cubicBezTo>
                        <a:pt x="422564" y="292103"/>
                        <a:pt x="418849" y="305819"/>
                        <a:pt x="410277" y="316868"/>
                      </a:cubicBezTo>
                      <a:lnTo>
                        <a:pt x="394846" y="336871"/>
                      </a:lnTo>
                      <a:cubicBezTo>
                        <a:pt x="384464" y="350301"/>
                        <a:pt x="368938" y="357254"/>
                        <a:pt x="353317" y="357254"/>
                      </a:cubicBezTo>
                      <a:close/>
                      <a:moveTo>
                        <a:pt x="338839" y="323726"/>
                      </a:moveTo>
                      <a:cubicBezTo>
                        <a:pt x="349221" y="331727"/>
                        <a:pt x="364176" y="329822"/>
                        <a:pt x="372177" y="319440"/>
                      </a:cubicBezTo>
                      <a:lnTo>
                        <a:pt x="387607" y="299438"/>
                      </a:lnTo>
                      <a:cubicBezTo>
                        <a:pt x="391512" y="294484"/>
                        <a:pt x="393132" y="288198"/>
                        <a:pt x="392370" y="281911"/>
                      </a:cubicBezTo>
                      <a:cubicBezTo>
                        <a:pt x="391512" y="275530"/>
                        <a:pt x="388369" y="270005"/>
                        <a:pt x="383321" y="266100"/>
                      </a:cubicBezTo>
                      <a:lnTo>
                        <a:pt x="82236" y="33499"/>
                      </a:lnTo>
                      <a:cubicBezTo>
                        <a:pt x="77187" y="29594"/>
                        <a:pt x="70901" y="27975"/>
                        <a:pt x="64710" y="28737"/>
                      </a:cubicBezTo>
                      <a:cubicBezTo>
                        <a:pt x="58328" y="29594"/>
                        <a:pt x="52803" y="32738"/>
                        <a:pt x="48898" y="37785"/>
                      </a:cubicBezTo>
                      <a:lnTo>
                        <a:pt x="33468" y="57788"/>
                      </a:lnTo>
                      <a:cubicBezTo>
                        <a:pt x="25467" y="68170"/>
                        <a:pt x="27372" y="83125"/>
                        <a:pt x="37754" y="91126"/>
                      </a:cubicBezTo>
                      <a:lnTo>
                        <a:pt x="338839" y="323726"/>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3098" name="Google Shape;3098;p20"/>
              <p:cNvSpPr/>
              <p:nvPr/>
            </p:nvSpPr>
            <p:spPr>
              <a:xfrm>
                <a:off x="4464025" y="5942775"/>
                <a:ext cx="326343" cy="268571"/>
              </a:xfrm>
              <a:custGeom>
                <a:avLst/>
                <a:gdLst/>
                <a:ahLst/>
                <a:cxnLst/>
                <a:rect l="l" t="t" r="r" b="b"/>
                <a:pathLst>
                  <a:path w="326343" h="268571" extrusionOk="0">
                    <a:moveTo>
                      <a:pt x="312095" y="268571"/>
                    </a:moveTo>
                    <a:cubicBezTo>
                      <a:pt x="309047" y="268571"/>
                      <a:pt x="305999" y="267619"/>
                      <a:pt x="303332" y="265618"/>
                    </a:cubicBezTo>
                    <a:cubicBezTo>
                      <a:pt x="284377" y="250950"/>
                      <a:pt x="287521" y="228090"/>
                      <a:pt x="289902" y="211421"/>
                    </a:cubicBezTo>
                    <a:cubicBezTo>
                      <a:pt x="292092" y="195705"/>
                      <a:pt x="292569" y="187895"/>
                      <a:pt x="287330" y="183894"/>
                    </a:cubicBezTo>
                    <a:cubicBezTo>
                      <a:pt x="282091" y="179798"/>
                      <a:pt x="274566" y="182275"/>
                      <a:pt x="259898" y="188371"/>
                    </a:cubicBezTo>
                    <a:cubicBezTo>
                      <a:pt x="244372" y="194848"/>
                      <a:pt x="223036" y="203706"/>
                      <a:pt x="204082" y="189038"/>
                    </a:cubicBezTo>
                    <a:cubicBezTo>
                      <a:pt x="185127" y="174369"/>
                      <a:pt x="188270" y="151509"/>
                      <a:pt x="190651" y="134745"/>
                    </a:cubicBezTo>
                    <a:cubicBezTo>
                      <a:pt x="192842" y="119029"/>
                      <a:pt x="193318" y="111219"/>
                      <a:pt x="188080" y="107218"/>
                    </a:cubicBezTo>
                    <a:cubicBezTo>
                      <a:pt x="182841" y="103122"/>
                      <a:pt x="175316" y="105599"/>
                      <a:pt x="160648" y="111695"/>
                    </a:cubicBezTo>
                    <a:cubicBezTo>
                      <a:pt x="145122" y="118172"/>
                      <a:pt x="123786" y="127030"/>
                      <a:pt x="104831" y="112362"/>
                    </a:cubicBezTo>
                    <a:cubicBezTo>
                      <a:pt x="85876" y="97693"/>
                      <a:pt x="89020" y="74833"/>
                      <a:pt x="91401" y="58164"/>
                    </a:cubicBezTo>
                    <a:cubicBezTo>
                      <a:pt x="93591" y="42448"/>
                      <a:pt x="94068" y="34637"/>
                      <a:pt x="88829" y="30542"/>
                    </a:cubicBezTo>
                    <a:cubicBezTo>
                      <a:pt x="83590" y="26446"/>
                      <a:pt x="76065" y="28922"/>
                      <a:pt x="61397" y="35019"/>
                    </a:cubicBezTo>
                    <a:cubicBezTo>
                      <a:pt x="45871" y="41496"/>
                      <a:pt x="24535" y="50354"/>
                      <a:pt x="5581" y="35685"/>
                    </a:cubicBezTo>
                    <a:cubicBezTo>
                      <a:pt x="-706" y="30828"/>
                      <a:pt x="-1849" y="21874"/>
                      <a:pt x="3009" y="15683"/>
                    </a:cubicBezTo>
                    <a:cubicBezTo>
                      <a:pt x="7866" y="9396"/>
                      <a:pt x="16820" y="8253"/>
                      <a:pt x="23011" y="13111"/>
                    </a:cubicBezTo>
                    <a:cubicBezTo>
                      <a:pt x="28250" y="17206"/>
                      <a:pt x="35775" y="14730"/>
                      <a:pt x="50443" y="8634"/>
                    </a:cubicBezTo>
                    <a:cubicBezTo>
                      <a:pt x="65969" y="2157"/>
                      <a:pt x="87305" y="-6701"/>
                      <a:pt x="106260" y="7967"/>
                    </a:cubicBezTo>
                    <a:cubicBezTo>
                      <a:pt x="125215" y="22636"/>
                      <a:pt x="122071" y="45496"/>
                      <a:pt x="119690" y="62165"/>
                    </a:cubicBezTo>
                    <a:cubicBezTo>
                      <a:pt x="117499" y="77881"/>
                      <a:pt x="117023" y="85691"/>
                      <a:pt x="122262" y="89787"/>
                    </a:cubicBezTo>
                    <a:cubicBezTo>
                      <a:pt x="127500" y="93883"/>
                      <a:pt x="135025" y="91406"/>
                      <a:pt x="149694" y="85310"/>
                    </a:cubicBezTo>
                    <a:cubicBezTo>
                      <a:pt x="165220" y="78833"/>
                      <a:pt x="186556" y="69975"/>
                      <a:pt x="205510" y="84643"/>
                    </a:cubicBezTo>
                    <a:cubicBezTo>
                      <a:pt x="224465" y="99312"/>
                      <a:pt x="221227" y="122077"/>
                      <a:pt x="218940" y="138745"/>
                    </a:cubicBezTo>
                    <a:cubicBezTo>
                      <a:pt x="216750" y="154462"/>
                      <a:pt x="216274" y="162368"/>
                      <a:pt x="221512" y="166368"/>
                    </a:cubicBezTo>
                    <a:cubicBezTo>
                      <a:pt x="226751" y="170464"/>
                      <a:pt x="234276" y="167987"/>
                      <a:pt x="248944" y="161891"/>
                    </a:cubicBezTo>
                    <a:cubicBezTo>
                      <a:pt x="264470" y="155414"/>
                      <a:pt x="285806" y="146556"/>
                      <a:pt x="304761" y="161225"/>
                    </a:cubicBezTo>
                    <a:cubicBezTo>
                      <a:pt x="323716" y="175893"/>
                      <a:pt x="320477" y="198658"/>
                      <a:pt x="318191" y="215327"/>
                    </a:cubicBezTo>
                    <a:cubicBezTo>
                      <a:pt x="316000" y="231043"/>
                      <a:pt x="315524" y="238949"/>
                      <a:pt x="320763" y="242949"/>
                    </a:cubicBezTo>
                    <a:cubicBezTo>
                      <a:pt x="327049" y="247807"/>
                      <a:pt x="328192" y="256760"/>
                      <a:pt x="323334" y="262952"/>
                    </a:cubicBezTo>
                    <a:cubicBezTo>
                      <a:pt x="320572" y="266666"/>
                      <a:pt x="316286" y="268571"/>
                      <a:pt x="312095" y="268571"/>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nvGrpSpPr>
              <p:cNvPr id="3099" name="Google Shape;3099;p20"/>
              <p:cNvGrpSpPr/>
              <p:nvPr/>
            </p:nvGrpSpPr>
            <p:grpSpPr>
              <a:xfrm>
                <a:off x="4661227" y="5807423"/>
                <a:ext cx="195857" cy="208030"/>
                <a:chOff x="4661227" y="5807423"/>
                <a:chExt cx="195857" cy="208030"/>
              </a:xfrm>
            </p:grpSpPr>
            <p:sp>
              <p:nvSpPr>
                <p:cNvPr id="3100" name="Google Shape;3100;p20"/>
                <p:cNvSpPr/>
                <p:nvPr/>
              </p:nvSpPr>
              <p:spPr>
                <a:xfrm rot="-3138037">
                  <a:off x="4670240" y="5856391"/>
                  <a:ext cx="177831" cy="110094"/>
                </a:xfrm>
                <a:custGeom>
                  <a:avLst/>
                  <a:gdLst/>
                  <a:ahLst/>
                  <a:cxnLst/>
                  <a:rect l="l" t="t" r="r" b="b"/>
                  <a:pathLst>
                    <a:path w="177546" h="109918" extrusionOk="0">
                      <a:moveTo>
                        <a:pt x="177546" y="54959"/>
                      </a:moveTo>
                      <a:cubicBezTo>
                        <a:pt x="177546" y="85313"/>
                        <a:pt x="137801" y="109919"/>
                        <a:pt x="88773" y="109919"/>
                      </a:cubicBezTo>
                      <a:cubicBezTo>
                        <a:pt x="39745" y="109919"/>
                        <a:pt x="0" y="85313"/>
                        <a:pt x="0" y="54959"/>
                      </a:cubicBezTo>
                      <a:cubicBezTo>
                        <a:pt x="0" y="24606"/>
                        <a:pt x="39745" y="0"/>
                        <a:pt x="88773" y="0"/>
                      </a:cubicBezTo>
                      <a:cubicBezTo>
                        <a:pt x="137801" y="0"/>
                        <a:pt x="177546" y="24606"/>
                        <a:pt x="177546" y="54959"/>
                      </a:cubicBezTo>
                      <a:close/>
                    </a:path>
                  </a:pathLst>
                </a:custGeom>
                <a:solidFill>
                  <a:srgbClr val="D8D7D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3101" name="Google Shape;3101;p20"/>
                <p:cNvSpPr/>
                <p:nvPr/>
              </p:nvSpPr>
              <p:spPr>
                <a:xfrm>
                  <a:off x="4675124" y="5819105"/>
                  <a:ext cx="167770" cy="184501"/>
                </a:xfrm>
                <a:custGeom>
                  <a:avLst/>
                  <a:gdLst/>
                  <a:ahLst/>
                  <a:cxnLst/>
                  <a:rect l="l" t="t" r="r" b="b"/>
                  <a:pathLst>
                    <a:path w="167770" h="184501" extrusionOk="0">
                      <a:moveTo>
                        <a:pt x="53657" y="184502"/>
                      </a:moveTo>
                      <a:cubicBezTo>
                        <a:pt x="41465" y="184502"/>
                        <a:pt x="30225" y="181073"/>
                        <a:pt x="20891" y="173834"/>
                      </a:cubicBezTo>
                      <a:cubicBezTo>
                        <a:pt x="-9875" y="150117"/>
                        <a:pt x="-6256" y="95633"/>
                        <a:pt x="29082" y="49914"/>
                      </a:cubicBezTo>
                      <a:cubicBezTo>
                        <a:pt x="45179" y="29054"/>
                        <a:pt x="65563" y="13243"/>
                        <a:pt x="86518" y="5432"/>
                      </a:cubicBezTo>
                      <a:cubicBezTo>
                        <a:pt x="109759" y="-3331"/>
                        <a:pt x="131285" y="-1426"/>
                        <a:pt x="146906" y="10671"/>
                      </a:cubicBezTo>
                      <a:cubicBezTo>
                        <a:pt x="162623" y="22768"/>
                        <a:pt x="169766" y="43056"/>
                        <a:pt x="167290" y="67821"/>
                      </a:cubicBezTo>
                      <a:cubicBezTo>
                        <a:pt x="165004" y="90014"/>
                        <a:pt x="154812" y="113731"/>
                        <a:pt x="138715" y="134591"/>
                      </a:cubicBezTo>
                      <a:lnTo>
                        <a:pt x="138715" y="134591"/>
                      </a:lnTo>
                      <a:cubicBezTo>
                        <a:pt x="114045" y="166499"/>
                        <a:pt x="81565" y="184502"/>
                        <a:pt x="53657" y="184502"/>
                      </a:cubicBezTo>
                      <a:close/>
                      <a:moveTo>
                        <a:pt x="114236" y="28673"/>
                      </a:moveTo>
                      <a:cubicBezTo>
                        <a:pt x="107568" y="28673"/>
                        <a:pt x="100996" y="30578"/>
                        <a:pt x="96519" y="32197"/>
                      </a:cubicBezTo>
                      <a:cubicBezTo>
                        <a:pt x="80707" y="38103"/>
                        <a:pt x="64420" y="50962"/>
                        <a:pt x="51656" y="67440"/>
                      </a:cubicBezTo>
                      <a:cubicBezTo>
                        <a:pt x="24796" y="102206"/>
                        <a:pt x="23081" y="139544"/>
                        <a:pt x="38321" y="151260"/>
                      </a:cubicBezTo>
                      <a:cubicBezTo>
                        <a:pt x="53561" y="162975"/>
                        <a:pt x="89185" y="151927"/>
                        <a:pt x="116045" y="117160"/>
                      </a:cubicBezTo>
                      <a:lnTo>
                        <a:pt x="116045" y="117160"/>
                      </a:lnTo>
                      <a:cubicBezTo>
                        <a:pt x="128714" y="100682"/>
                        <a:pt x="137000" y="81632"/>
                        <a:pt x="138810" y="64868"/>
                      </a:cubicBezTo>
                      <a:cubicBezTo>
                        <a:pt x="139667" y="56486"/>
                        <a:pt x="139572" y="41151"/>
                        <a:pt x="129380" y="33340"/>
                      </a:cubicBezTo>
                      <a:cubicBezTo>
                        <a:pt x="124904" y="29911"/>
                        <a:pt x="119474" y="28673"/>
                        <a:pt x="114236" y="28673"/>
                      </a:cubicBezTo>
                      <a:close/>
                      <a:moveTo>
                        <a:pt x="127380" y="125923"/>
                      </a:moveTo>
                      <a:lnTo>
                        <a:pt x="127380" y="125923"/>
                      </a:lnTo>
                      <a:lnTo>
                        <a:pt x="127380" y="125923"/>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3102" name="Google Shape;3102;p20"/>
              <p:cNvSpPr/>
              <p:nvPr/>
            </p:nvSpPr>
            <p:spPr>
              <a:xfrm>
                <a:off x="4462652" y="5435059"/>
                <a:ext cx="812248" cy="844788"/>
              </a:xfrm>
              <a:custGeom>
                <a:avLst/>
                <a:gdLst/>
                <a:ahLst/>
                <a:cxnLst/>
                <a:rect l="l" t="t" r="r" b="b"/>
                <a:pathLst>
                  <a:path w="812248" h="844788" extrusionOk="0">
                    <a:moveTo>
                      <a:pt x="673703" y="304800"/>
                    </a:moveTo>
                    <a:lnTo>
                      <a:pt x="611696" y="385096"/>
                    </a:lnTo>
                    <a:lnTo>
                      <a:pt x="615125" y="387763"/>
                    </a:lnTo>
                    <a:cubicBezTo>
                      <a:pt x="629793" y="399098"/>
                      <a:pt x="632555" y="420434"/>
                      <a:pt x="621221" y="435102"/>
                    </a:cubicBezTo>
                    <a:lnTo>
                      <a:pt x="600456" y="461963"/>
                    </a:lnTo>
                    <a:cubicBezTo>
                      <a:pt x="589121" y="476726"/>
                      <a:pt x="567690" y="479393"/>
                      <a:pt x="553117" y="468059"/>
                    </a:cubicBezTo>
                    <a:lnTo>
                      <a:pt x="549688" y="465391"/>
                    </a:lnTo>
                    <a:lnTo>
                      <a:pt x="311944" y="773239"/>
                    </a:lnTo>
                    <a:lnTo>
                      <a:pt x="160973" y="822198"/>
                    </a:lnTo>
                    <a:lnTo>
                      <a:pt x="103442" y="840772"/>
                    </a:lnTo>
                    <a:cubicBezTo>
                      <a:pt x="56960" y="855916"/>
                      <a:pt x="9716" y="826484"/>
                      <a:pt x="0" y="781812"/>
                    </a:cubicBezTo>
                    <a:cubicBezTo>
                      <a:pt x="17812" y="790575"/>
                      <a:pt x="39148" y="793052"/>
                      <a:pt x="60293" y="786099"/>
                    </a:cubicBezTo>
                    <a:lnTo>
                      <a:pt x="117824" y="767525"/>
                    </a:lnTo>
                    <a:lnTo>
                      <a:pt x="268796" y="718566"/>
                    </a:lnTo>
                    <a:lnTo>
                      <a:pt x="506540" y="410718"/>
                    </a:lnTo>
                    <a:lnTo>
                      <a:pt x="509969" y="413385"/>
                    </a:lnTo>
                    <a:cubicBezTo>
                      <a:pt x="524637" y="424720"/>
                      <a:pt x="545973" y="421957"/>
                      <a:pt x="557308" y="407289"/>
                    </a:cubicBezTo>
                    <a:lnTo>
                      <a:pt x="578072" y="380429"/>
                    </a:lnTo>
                    <a:cubicBezTo>
                      <a:pt x="589407" y="365760"/>
                      <a:pt x="586645" y="344424"/>
                      <a:pt x="571976" y="333090"/>
                    </a:cubicBezTo>
                    <a:lnTo>
                      <a:pt x="568547" y="330422"/>
                    </a:lnTo>
                    <a:lnTo>
                      <a:pt x="630555" y="250127"/>
                    </a:lnTo>
                    <a:lnTo>
                      <a:pt x="633984" y="252794"/>
                    </a:lnTo>
                    <a:cubicBezTo>
                      <a:pt x="648653" y="264129"/>
                      <a:pt x="669988" y="261366"/>
                      <a:pt x="681323" y="246698"/>
                    </a:cubicBezTo>
                    <a:lnTo>
                      <a:pt x="702088" y="219837"/>
                    </a:lnTo>
                    <a:cubicBezTo>
                      <a:pt x="713422" y="205169"/>
                      <a:pt x="710660" y="183832"/>
                      <a:pt x="695992" y="172498"/>
                    </a:cubicBezTo>
                    <a:lnTo>
                      <a:pt x="692563" y="169831"/>
                    </a:lnTo>
                    <a:lnTo>
                      <a:pt x="747141" y="99156"/>
                    </a:lnTo>
                    <a:cubicBezTo>
                      <a:pt x="769716" y="69914"/>
                      <a:pt x="774478" y="32481"/>
                      <a:pt x="763143" y="0"/>
                    </a:cubicBezTo>
                    <a:lnTo>
                      <a:pt x="771335" y="6382"/>
                    </a:lnTo>
                    <a:cubicBezTo>
                      <a:pt x="817341" y="41910"/>
                      <a:pt x="825817" y="107918"/>
                      <a:pt x="790289" y="153924"/>
                    </a:cubicBezTo>
                    <a:lnTo>
                      <a:pt x="735711" y="224600"/>
                    </a:lnTo>
                    <a:lnTo>
                      <a:pt x="739140" y="227266"/>
                    </a:lnTo>
                    <a:cubicBezTo>
                      <a:pt x="753808" y="238601"/>
                      <a:pt x="756571" y="259938"/>
                      <a:pt x="745236" y="274606"/>
                    </a:cubicBezTo>
                    <a:lnTo>
                      <a:pt x="724472" y="301466"/>
                    </a:lnTo>
                    <a:cubicBezTo>
                      <a:pt x="713137" y="316230"/>
                      <a:pt x="691801" y="318897"/>
                      <a:pt x="677132" y="307563"/>
                    </a:cubicBezTo>
                    <a:lnTo>
                      <a:pt x="673703" y="304800"/>
                    </a:lnTo>
                    <a:close/>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spTree>
    <p:extLst>
      <p:ext uri="{BB962C8B-B14F-4D97-AF65-F5344CB8AC3E}">
        <p14:creationId xmlns:p14="http://schemas.microsoft.com/office/powerpoint/2010/main" val="8707799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017 Free writting">
  <p:cSld name="017 Free writting">
    <p:spTree>
      <p:nvGrpSpPr>
        <p:cNvPr id="1" name="Shape 2542"/>
        <p:cNvGrpSpPr/>
        <p:nvPr/>
      </p:nvGrpSpPr>
      <p:grpSpPr>
        <a:xfrm>
          <a:off x="0" y="0"/>
          <a:ext cx="0" cy="0"/>
          <a:chOff x="0" y="0"/>
          <a:chExt cx="0" cy="0"/>
        </a:xfrm>
      </p:grpSpPr>
      <p:sp>
        <p:nvSpPr>
          <p:cNvPr id="2543" name="Google Shape;2543;p18"/>
          <p:cNvSpPr/>
          <p:nvPr/>
        </p:nvSpPr>
        <p:spPr>
          <a:xfrm>
            <a:off x="545332" y="1589200"/>
            <a:ext cx="8053333" cy="4567571"/>
          </a:xfrm>
          <a:custGeom>
            <a:avLst/>
            <a:gdLst/>
            <a:ahLst/>
            <a:cxnLst/>
            <a:rect l="l" t="t" r="r" b="b"/>
            <a:pathLst>
              <a:path w="1072705" h="1099295" extrusionOk="0">
                <a:moveTo>
                  <a:pt x="1072698" y="1081075"/>
                </a:moveTo>
                <a:lnTo>
                  <a:pt x="871720" y="1081075"/>
                </a:lnTo>
                <a:cubicBezTo>
                  <a:pt x="812189" y="1081075"/>
                  <a:pt x="698747" y="1114031"/>
                  <a:pt x="576446" y="1091267"/>
                </a:cubicBezTo>
                <a:cubicBezTo>
                  <a:pt x="491292" y="1075360"/>
                  <a:pt x="351941" y="1098886"/>
                  <a:pt x="265359" y="1099268"/>
                </a:cubicBezTo>
                <a:cubicBezTo>
                  <a:pt x="193350" y="1099268"/>
                  <a:pt x="-7" y="1081075"/>
                  <a:pt x="-7" y="1081075"/>
                </a:cubicBezTo>
                <a:lnTo>
                  <a:pt x="-7" y="-13"/>
                </a:lnTo>
                <a:lnTo>
                  <a:pt x="1072698" y="-13"/>
                </a:lnTo>
                <a:close/>
              </a:path>
            </a:pathLst>
          </a:custGeom>
          <a:solidFill>
            <a:schemeClr val="lt1"/>
          </a:solidFill>
          <a:ln w="38100" cap="rnd"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44" name="Google Shape;2544;p18"/>
          <p:cNvSpPr/>
          <p:nvPr/>
        </p:nvSpPr>
        <p:spPr>
          <a:xfrm rot="4336257">
            <a:off x="311200" y="5583300"/>
            <a:ext cx="924249" cy="592855"/>
          </a:xfrm>
          <a:custGeom>
            <a:avLst/>
            <a:gdLst/>
            <a:ahLst/>
            <a:cxnLst/>
            <a:rect l="l" t="t" r="r" b="b"/>
            <a:pathLst>
              <a:path w="440912" h="377094" extrusionOk="0">
                <a:moveTo>
                  <a:pt x="10946" y="302977"/>
                </a:moveTo>
                <a:lnTo>
                  <a:pt x="49046" y="284975"/>
                </a:lnTo>
                <a:cubicBezTo>
                  <a:pt x="43455" y="296167"/>
                  <a:pt x="36169" y="306416"/>
                  <a:pt x="27425" y="315360"/>
                </a:cubicBezTo>
                <a:cubicBezTo>
                  <a:pt x="37207" y="311321"/>
                  <a:pt x="47389" y="308349"/>
                  <a:pt x="57809" y="306502"/>
                </a:cubicBezTo>
                <a:cubicBezTo>
                  <a:pt x="54933" y="315227"/>
                  <a:pt x="50437" y="323342"/>
                  <a:pt x="44569" y="330409"/>
                </a:cubicBezTo>
                <a:lnTo>
                  <a:pt x="54094" y="342792"/>
                </a:lnTo>
                <a:cubicBezTo>
                  <a:pt x="59695" y="338258"/>
                  <a:pt x="65801" y="334391"/>
                  <a:pt x="72287" y="331267"/>
                </a:cubicBezTo>
                <a:cubicBezTo>
                  <a:pt x="73240" y="336601"/>
                  <a:pt x="66286" y="341649"/>
                  <a:pt x="63905" y="347173"/>
                </a:cubicBezTo>
                <a:cubicBezTo>
                  <a:pt x="58476" y="359842"/>
                  <a:pt x="77907" y="365176"/>
                  <a:pt x="80479" y="377082"/>
                </a:cubicBezTo>
                <a:cubicBezTo>
                  <a:pt x="203856" y="289328"/>
                  <a:pt x="324004" y="197250"/>
                  <a:pt x="440905" y="100857"/>
                </a:cubicBezTo>
                <a:lnTo>
                  <a:pt x="420617" y="72282"/>
                </a:lnTo>
                <a:lnTo>
                  <a:pt x="397185" y="88665"/>
                </a:lnTo>
                <a:cubicBezTo>
                  <a:pt x="399481" y="80207"/>
                  <a:pt x="404586" y="72787"/>
                  <a:pt x="411663" y="67615"/>
                </a:cubicBezTo>
                <a:lnTo>
                  <a:pt x="395280" y="72377"/>
                </a:lnTo>
                <a:cubicBezTo>
                  <a:pt x="397433" y="67119"/>
                  <a:pt x="400681" y="62376"/>
                  <a:pt x="404805" y="58471"/>
                </a:cubicBezTo>
                <a:cubicBezTo>
                  <a:pt x="400995" y="52946"/>
                  <a:pt x="397185" y="47517"/>
                  <a:pt x="393280" y="42088"/>
                </a:cubicBezTo>
                <a:cubicBezTo>
                  <a:pt x="388146" y="45212"/>
                  <a:pt x="383526" y="49098"/>
                  <a:pt x="379564" y="53613"/>
                </a:cubicBezTo>
                <a:cubicBezTo>
                  <a:pt x="381078" y="45755"/>
                  <a:pt x="384336" y="38335"/>
                  <a:pt x="389089" y="31896"/>
                </a:cubicBezTo>
                <a:cubicBezTo>
                  <a:pt x="386517" y="28181"/>
                  <a:pt x="383850" y="24562"/>
                  <a:pt x="381183" y="20847"/>
                </a:cubicBezTo>
                <a:lnTo>
                  <a:pt x="367562" y="30372"/>
                </a:lnTo>
                <a:cubicBezTo>
                  <a:pt x="374115" y="20561"/>
                  <a:pt x="372087" y="7379"/>
                  <a:pt x="362895" y="-13"/>
                </a:cubicBezTo>
                <a:cubicBezTo>
                  <a:pt x="305173" y="51803"/>
                  <a:pt x="243832" y="99809"/>
                  <a:pt x="181158" y="145910"/>
                </a:cubicBezTo>
                <a:cubicBezTo>
                  <a:pt x="141153" y="175438"/>
                  <a:pt x="100577" y="204203"/>
                  <a:pt x="59428" y="232207"/>
                </a:cubicBezTo>
                <a:cubicBezTo>
                  <a:pt x="43522" y="243065"/>
                  <a:pt x="-7" y="272307"/>
                  <a:pt x="-7" y="272307"/>
                </a:cubicBezTo>
                <a:cubicBezTo>
                  <a:pt x="2945" y="279355"/>
                  <a:pt x="5803" y="297643"/>
                  <a:pt x="10946" y="302977"/>
                </a:cubicBezTo>
                <a:close/>
              </a:path>
            </a:pathLst>
          </a:custGeom>
          <a:solidFill>
            <a:schemeClr val="accent3"/>
          </a:solidFill>
          <a:ln w="38100" cap="rnd"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nvGrpSpPr>
          <p:cNvPr id="2545" name="Google Shape;2545;p18"/>
          <p:cNvGrpSpPr/>
          <p:nvPr/>
        </p:nvGrpSpPr>
        <p:grpSpPr>
          <a:xfrm rot="-2700000">
            <a:off x="7655981" y="742986"/>
            <a:ext cx="692687" cy="1093434"/>
            <a:chOff x="15662019" y="7573647"/>
            <a:chExt cx="1385387" cy="1640167"/>
          </a:xfrm>
        </p:grpSpPr>
        <p:grpSp>
          <p:nvGrpSpPr>
            <p:cNvPr id="2546" name="Google Shape;2546;p18"/>
            <p:cNvGrpSpPr/>
            <p:nvPr/>
          </p:nvGrpSpPr>
          <p:grpSpPr>
            <a:xfrm>
              <a:off x="15662019" y="7580072"/>
              <a:ext cx="1385387" cy="1633742"/>
              <a:chOff x="4444301" y="5303307"/>
              <a:chExt cx="837446" cy="987573"/>
            </a:xfrm>
          </p:grpSpPr>
          <p:grpSp>
            <p:nvGrpSpPr>
              <p:cNvPr id="2547" name="Google Shape;2547;p18"/>
              <p:cNvGrpSpPr/>
              <p:nvPr/>
            </p:nvGrpSpPr>
            <p:grpSpPr>
              <a:xfrm>
                <a:off x="4447958" y="5864581"/>
                <a:ext cx="411276" cy="403725"/>
                <a:chOff x="4447958" y="5864581"/>
                <a:chExt cx="411276" cy="403725"/>
              </a:xfrm>
            </p:grpSpPr>
            <p:sp>
              <p:nvSpPr>
                <p:cNvPr id="2548" name="Google Shape;2548;p18"/>
                <p:cNvSpPr/>
                <p:nvPr/>
              </p:nvSpPr>
              <p:spPr>
                <a:xfrm>
                  <a:off x="4462272" y="5878734"/>
                  <a:ext cx="382714" cy="375285"/>
                </a:xfrm>
                <a:custGeom>
                  <a:avLst/>
                  <a:gdLst/>
                  <a:ahLst/>
                  <a:cxnLst/>
                  <a:rect l="l" t="t" r="r" b="b"/>
                  <a:pathLst>
                    <a:path w="382714" h="375285" extrusionOk="0">
                      <a:moveTo>
                        <a:pt x="310324" y="326327"/>
                      </a:moveTo>
                      <a:lnTo>
                        <a:pt x="382714" y="232600"/>
                      </a:lnTo>
                      <a:lnTo>
                        <a:pt x="81629" y="0"/>
                      </a:lnTo>
                      <a:lnTo>
                        <a:pt x="9239" y="93726"/>
                      </a:lnTo>
                      <a:lnTo>
                        <a:pt x="0" y="252222"/>
                      </a:lnTo>
                      <a:cubicBezTo>
                        <a:pt x="53530" y="293561"/>
                        <a:pt x="106204" y="334233"/>
                        <a:pt x="159258" y="375285"/>
                      </a:cubicBezTo>
                      <a:lnTo>
                        <a:pt x="310324" y="326327"/>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49" name="Google Shape;2549;p18"/>
                <p:cNvSpPr/>
                <p:nvPr/>
              </p:nvSpPr>
              <p:spPr>
                <a:xfrm>
                  <a:off x="4447958" y="5864581"/>
                  <a:ext cx="411276" cy="403725"/>
                </a:xfrm>
                <a:custGeom>
                  <a:avLst/>
                  <a:gdLst/>
                  <a:ahLst/>
                  <a:cxnLst/>
                  <a:rect l="l" t="t" r="r" b="b"/>
                  <a:pathLst>
                    <a:path w="411276" h="403725" extrusionOk="0">
                      <a:moveTo>
                        <a:pt x="173571" y="403726"/>
                      </a:moveTo>
                      <a:cubicBezTo>
                        <a:pt x="170428" y="403726"/>
                        <a:pt x="167380" y="402678"/>
                        <a:pt x="164808" y="400773"/>
                      </a:cubicBezTo>
                      <a:lnTo>
                        <a:pt x="5550" y="277710"/>
                      </a:lnTo>
                      <a:cubicBezTo>
                        <a:pt x="1836" y="274852"/>
                        <a:pt x="-260" y="270280"/>
                        <a:pt x="26" y="265613"/>
                      </a:cubicBezTo>
                      <a:lnTo>
                        <a:pt x="9265" y="107117"/>
                      </a:lnTo>
                      <a:cubicBezTo>
                        <a:pt x="9456" y="104260"/>
                        <a:pt x="10408" y="101497"/>
                        <a:pt x="12218" y="99211"/>
                      </a:cubicBezTo>
                      <a:lnTo>
                        <a:pt x="84608" y="5580"/>
                      </a:lnTo>
                      <a:cubicBezTo>
                        <a:pt x="89465" y="-706"/>
                        <a:pt x="98419" y="-1849"/>
                        <a:pt x="104610" y="3009"/>
                      </a:cubicBezTo>
                      <a:lnTo>
                        <a:pt x="405696" y="235609"/>
                      </a:lnTo>
                      <a:cubicBezTo>
                        <a:pt x="411982" y="240467"/>
                        <a:pt x="413125" y="249421"/>
                        <a:pt x="408267" y="255612"/>
                      </a:cubicBezTo>
                      <a:lnTo>
                        <a:pt x="335877" y="349338"/>
                      </a:lnTo>
                      <a:cubicBezTo>
                        <a:pt x="334163" y="351624"/>
                        <a:pt x="331686" y="353338"/>
                        <a:pt x="329019" y="354196"/>
                      </a:cubicBezTo>
                      <a:lnTo>
                        <a:pt x="177953" y="403154"/>
                      </a:lnTo>
                      <a:cubicBezTo>
                        <a:pt x="176619" y="403440"/>
                        <a:pt x="175095" y="403726"/>
                        <a:pt x="173571" y="403726"/>
                      </a:cubicBezTo>
                      <a:close/>
                      <a:moveTo>
                        <a:pt x="28982" y="259707"/>
                      </a:moveTo>
                      <a:lnTo>
                        <a:pt x="176333" y="373531"/>
                      </a:lnTo>
                      <a:lnTo>
                        <a:pt x="315970" y="328287"/>
                      </a:lnTo>
                      <a:lnTo>
                        <a:pt x="376930" y="249421"/>
                      </a:lnTo>
                      <a:lnTo>
                        <a:pt x="98419" y="34346"/>
                      </a:lnTo>
                      <a:lnTo>
                        <a:pt x="37459" y="113213"/>
                      </a:lnTo>
                      <a:lnTo>
                        <a:pt x="28982" y="259707"/>
                      </a:lnTo>
                      <a:close/>
                      <a:moveTo>
                        <a:pt x="324638" y="340480"/>
                      </a:moveTo>
                      <a:lnTo>
                        <a:pt x="324638" y="340480"/>
                      </a:lnTo>
                      <a:lnTo>
                        <a:pt x="324638" y="340480"/>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550" name="Google Shape;2550;p18"/>
              <p:cNvGrpSpPr/>
              <p:nvPr/>
            </p:nvGrpSpPr>
            <p:grpSpPr>
              <a:xfrm>
                <a:off x="4444301" y="6116630"/>
                <a:ext cx="191552" cy="174250"/>
                <a:chOff x="4444301" y="6116630"/>
                <a:chExt cx="191552" cy="174250"/>
              </a:xfrm>
            </p:grpSpPr>
            <p:sp>
              <p:nvSpPr>
                <p:cNvPr id="2551" name="Google Shape;2551;p18"/>
                <p:cNvSpPr/>
                <p:nvPr/>
              </p:nvSpPr>
              <p:spPr>
                <a:xfrm>
                  <a:off x="4458610" y="6130956"/>
                  <a:ext cx="162919" cy="145708"/>
                </a:xfrm>
                <a:custGeom>
                  <a:avLst/>
                  <a:gdLst/>
                  <a:ahLst/>
                  <a:cxnLst/>
                  <a:rect l="l" t="t" r="r" b="b"/>
                  <a:pathLst>
                    <a:path w="162919" h="145708" extrusionOk="0">
                      <a:moveTo>
                        <a:pt x="3662" y="0"/>
                      </a:moveTo>
                      <a:lnTo>
                        <a:pt x="137" y="60389"/>
                      </a:lnTo>
                      <a:cubicBezTo>
                        <a:pt x="-3101" y="116967"/>
                        <a:pt x="51477" y="159163"/>
                        <a:pt x="105389" y="141732"/>
                      </a:cubicBezTo>
                      <a:lnTo>
                        <a:pt x="162920" y="123063"/>
                      </a:lnTo>
                      <a:cubicBezTo>
                        <a:pt x="109866" y="82011"/>
                        <a:pt x="57192" y="41339"/>
                        <a:pt x="3662" y="0"/>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52" name="Google Shape;2552;p18"/>
                <p:cNvSpPr/>
                <p:nvPr/>
              </p:nvSpPr>
              <p:spPr>
                <a:xfrm>
                  <a:off x="4444301" y="6116630"/>
                  <a:ext cx="191552" cy="174250"/>
                </a:xfrm>
                <a:custGeom>
                  <a:avLst/>
                  <a:gdLst/>
                  <a:ahLst/>
                  <a:cxnLst/>
                  <a:rect l="l" t="t" r="r" b="b"/>
                  <a:pathLst>
                    <a:path w="191552" h="174250" extrusionOk="0">
                      <a:moveTo>
                        <a:pt x="94838" y="174250"/>
                      </a:moveTo>
                      <a:cubicBezTo>
                        <a:pt x="74169" y="174250"/>
                        <a:pt x="53690" y="167487"/>
                        <a:pt x="36830" y="154438"/>
                      </a:cubicBezTo>
                      <a:cubicBezTo>
                        <a:pt x="12065" y="135293"/>
                        <a:pt x="-1650" y="105194"/>
                        <a:pt x="159" y="73857"/>
                      </a:cubicBezTo>
                      <a:lnTo>
                        <a:pt x="3684" y="13468"/>
                      </a:lnTo>
                      <a:cubicBezTo>
                        <a:pt x="3969" y="8134"/>
                        <a:pt x="7208" y="3467"/>
                        <a:pt x="12065" y="1276"/>
                      </a:cubicBezTo>
                      <a:cubicBezTo>
                        <a:pt x="16923" y="-914"/>
                        <a:pt x="22543" y="-248"/>
                        <a:pt x="26734" y="2991"/>
                      </a:cubicBezTo>
                      <a:lnTo>
                        <a:pt x="185992" y="126054"/>
                      </a:lnTo>
                      <a:cubicBezTo>
                        <a:pt x="190183" y="129292"/>
                        <a:pt x="192278" y="134626"/>
                        <a:pt x="191326" y="139770"/>
                      </a:cubicBezTo>
                      <a:cubicBezTo>
                        <a:pt x="190469" y="145009"/>
                        <a:pt x="186659" y="149295"/>
                        <a:pt x="181706" y="150914"/>
                      </a:cubicBezTo>
                      <a:lnTo>
                        <a:pt x="124175" y="169583"/>
                      </a:lnTo>
                      <a:cubicBezTo>
                        <a:pt x="114554" y="172726"/>
                        <a:pt x="104648" y="174250"/>
                        <a:pt x="94838" y="174250"/>
                      </a:cubicBezTo>
                      <a:close/>
                      <a:moveTo>
                        <a:pt x="30639" y="42139"/>
                      </a:moveTo>
                      <a:lnTo>
                        <a:pt x="28734" y="75476"/>
                      </a:lnTo>
                      <a:cubicBezTo>
                        <a:pt x="27496" y="97669"/>
                        <a:pt x="36830" y="118148"/>
                        <a:pt x="54356" y="131769"/>
                      </a:cubicBezTo>
                      <a:cubicBezTo>
                        <a:pt x="71978" y="145389"/>
                        <a:pt x="94171" y="149200"/>
                        <a:pt x="115317" y="142341"/>
                      </a:cubicBezTo>
                      <a:lnTo>
                        <a:pt x="147130" y="132055"/>
                      </a:lnTo>
                      <a:lnTo>
                        <a:pt x="30639" y="42139"/>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553" name="Google Shape;2553;p18"/>
              <p:cNvGrpSpPr/>
              <p:nvPr/>
            </p:nvGrpSpPr>
            <p:grpSpPr>
              <a:xfrm>
                <a:off x="4462311" y="5636933"/>
                <a:ext cx="572525" cy="575651"/>
                <a:chOff x="4462311" y="5636933"/>
                <a:chExt cx="572525" cy="575651"/>
              </a:xfrm>
            </p:grpSpPr>
            <p:sp>
              <p:nvSpPr>
                <p:cNvPr id="2554" name="Google Shape;2554;p18"/>
                <p:cNvSpPr/>
                <p:nvPr/>
              </p:nvSpPr>
              <p:spPr>
                <a:xfrm>
                  <a:off x="4476654" y="5651277"/>
                  <a:ext cx="544067" cy="547116"/>
                </a:xfrm>
                <a:custGeom>
                  <a:avLst/>
                  <a:gdLst/>
                  <a:ahLst/>
                  <a:cxnLst/>
                  <a:rect l="l" t="t" r="r" b="b"/>
                  <a:pathLst>
                    <a:path w="544067" h="547116" extrusionOk="0">
                      <a:moveTo>
                        <a:pt x="544068" y="232600"/>
                      </a:moveTo>
                      <a:lnTo>
                        <a:pt x="301180" y="547116"/>
                      </a:lnTo>
                      <a:lnTo>
                        <a:pt x="297847" y="544544"/>
                      </a:lnTo>
                      <a:cubicBezTo>
                        <a:pt x="272987" y="525399"/>
                        <a:pt x="306610" y="481870"/>
                        <a:pt x="281845" y="462725"/>
                      </a:cubicBezTo>
                      <a:cubicBezTo>
                        <a:pt x="256985" y="443579"/>
                        <a:pt x="223457" y="487013"/>
                        <a:pt x="198596" y="467868"/>
                      </a:cubicBezTo>
                      <a:cubicBezTo>
                        <a:pt x="173736" y="448723"/>
                        <a:pt x="207359" y="405193"/>
                        <a:pt x="182594" y="386049"/>
                      </a:cubicBezTo>
                      <a:cubicBezTo>
                        <a:pt x="157734" y="366903"/>
                        <a:pt x="124206" y="410337"/>
                        <a:pt x="99346" y="391192"/>
                      </a:cubicBezTo>
                      <a:cubicBezTo>
                        <a:pt x="74486" y="372046"/>
                        <a:pt x="108109" y="328517"/>
                        <a:pt x="83249" y="309372"/>
                      </a:cubicBezTo>
                      <a:cubicBezTo>
                        <a:pt x="58388" y="290227"/>
                        <a:pt x="24860" y="333661"/>
                        <a:pt x="0" y="314516"/>
                      </a:cubicBezTo>
                      <a:lnTo>
                        <a:pt x="242888" y="0"/>
                      </a:lnTo>
                      <a:lnTo>
                        <a:pt x="544068" y="232600"/>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55" name="Google Shape;2555;p18"/>
                <p:cNvSpPr/>
                <p:nvPr/>
              </p:nvSpPr>
              <p:spPr>
                <a:xfrm>
                  <a:off x="4462311" y="5636933"/>
                  <a:ext cx="572525" cy="575651"/>
                </a:xfrm>
                <a:custGeom>
                  <a:avLst/>
                  <a:gdLst/>
                  <a:ahLst/>
                  <a:cxnLst/>
                  <a:rect l="l" t="t" r="r" b="b"/>
                  <a:pathLst>
                    <a:path w="572525" h="575651" extrusionOk="0">
                      <a:moveTo>
                        <a:pt x="315429" y="575652"/>
                      </a:moveTo>
                      <a:cubicBezTo>
                        <a:pt x="312381" y="575652"/>
                        <a:pt x="309333" y="574700"/>
                        <a:pt x="306666" y="572699"/>
                      </a:cubicBezTo>
                      <a:lnTo>
                        <a:pt x="303332" y="570127"/>
                      </a:lnTo>
                      <a:cubicBezTo>
                        <a:pt x="284282" y="555459"/>
                        <a:pt x="287521" y="532599"/>
                        <a:pt x="289902" y="515835"/>
                      </a:cubicBezTo>
                      <a:cubicBezTo>
                        <a:pt x="292092" y="500119"/>
                        <a:pt x="292569" y="492308"/>
                        <a:pt x="287330" y="488308"/>
                      </a:cubicBezTo>
                      <a:cubicBezTo>
                        <a:pt x="282091" y="484212"/>
                        <a:pt x="274567" y="486689"/>
                        <a:pt x="259898" y="492784"/>
                      </a:cubicBezTo>
                      <a:cubicBezTo>
                        <a:pt x="244372" y="499261"/>
                        <a:pt x="223036" y="508120"/>
                        <a:pt x="204082" y="493451"/>
                      </a:cubicBezTo>
                      <a:cubicBezTo>
                        <a:pt x="185127" y="478783"/>
                        <a:pt x="188270" y="455923"/>
                        <a:pt x="190651" y="439158"/>
                      </a:cubicBezTo>
                      <a:cubicBezTo>
                        <a:pt x="192842" y="423443"/>
                        <a:pt x="193318" y="415632"/>
                        <a:pt x="188080" y="411632"/>
                      </a:cubicBezTo>
                      <a:cubicBezTo>
                        <a:pt x="182841" y="407536"/>
                        <a:pt x="175316" y="410012"/>
                        <a:pt x="160648" y="416108"/>
                      </a:cubicBezTo>
                      <a:cubicBezTo>
                        <a:pt x="145122" y="422585"/>
                        <a:pt x="123786" y="431443"/>
                        <a:pt x="104831" y="416775"/>
                      </a:cubicBezTo>
                      <a:cubicBezTo>
                        <a:pt x="85876" y="402107"/>
                        <a:pt x="89019" y="379246"/>
                        <a:pt x="91401" y="362578"/>
                      </a:cubicBezTo>
                      <a:cubicBezTo>
                        <a:pt x="93592" y="346861"/>
                        <a:pt x="94068" y="339051"/>
                        <a:pt x="88829" y="334955"/>
                      </a:cubicBezTo>
                      <a:cubicBezTo>
                        <a:pt x="83590" y="330859"/>
                        <a:pt x="76066" y="333336"/>
                        <a:pt x="61397" y="339432"/>
                      </a:cubicBezTo>
                      <a:cubicBezTo>
                        <a:pt x="45871" y="345909"/>
                        <a:pt x="24535" y="354767"/>
                        <a:pt x="5581" y="340099"/>
                      </a:cubicBezTo>
                      <a:cubicBezTo>
                        <a:pt x="-706" y="335241"/>
                        <a:pt x="-1849" y="326287"/>
                        <a:pt x="3009" y="320096"/>
                      </a:cubicBezTo>
                      <a:lnTo>
                        <a:pt x="245896" y="5581"/>
                      </a:lnTo>
                      <a:cubicBezTo>
                        <a:pt x="250754" y="-706"/>
                        <a:pt x="259708" y="-1849"/>
                        <a:pt x="265899" y="3009"/>
                      </a:cubicBezTo>
                      <a:lnTo>
                        <a:pt x="566984" y="235609"/>
                      </a:lnTo>
                      <a:cubicBezTo>
                        <a:pt x="569937" y="237896"/>
                        <a:pt x="571937" y="241325"/>
                        <a:pt x="572413" y="245134"/>
                      </a:cubicBezTo>
                      <a:cubicBezTo>
                        <a:pt x="572890" y="248849"/>
                        <a:pt x="571842" y="252659"/>
                        <a:pt x="569556" y="255707"/>
                      </a:cubicBezTo>
                      <a:lnTo>
                        <a:pt x="326668" y="570223"/>
                      </a:lnTo>
                      <a:cubicBezTo>
                        <a:pt x="323906" y="573747"/>
                        <a:pt x="319715" y="575652"/>
                        <a:pt x="315429" y="575652"/>
                      </a:cubicBezTo>
                      <a:close/>
                      <a:moveTo>
                        <a:pt x="281520" y="457732"/>
                      </a:moveTo>
                      <a:cubicBezTo>
                        <a:pt x="289330" y="457732"/>
                        <a:pt x="297236" y="459828"/>
                        <a:pt x="304856" y="465638"/>
                      </a:cubicBezTo>
                      <a:cubicBezTo>
                        <a:pt x="323811" y="480307"/>
                        <a:pt x="320572" y="503071"/>
                        <a:pt x="318286" y="519740"/>
                      </a:cubicBezTo>
                      <a:cubicBezTo>
                        <a:pt x="317334" y="526693"/>
                        <a:pt x="316667" y="532123"/>
                        <a:pt x="316762" y="536314"/>
                      </a:cubicBezTo>
                      <a:lnTo>
                        <a:pt x="538314" y="249516"/>
                      </a:lnTo>
                      <a:lnTo>
                        <a:pt x="259803" y="34441"/>
                      </a:lnTo>
                      <a:lnTo>
                        <a:pt x="41871" y="316572"/>
                      </a:lnTo>
                      <a:cubicBezTo>
                        <a:pt x="44442" y="315619"/>
                        <a:pt x="47205" y="314477"/>
                        <a:pt x="50443" y="313143"/>
                      </a:cubicBezTo>
                      <a:cubicBezTo>
                        <a:pt x="65969" y="306666"/>
                        <a:pt x="87305" y="297808"/>
                        <a:pt x="106260" y="312476"/>
                      </a:cubicBezTo>
                      <a:cubicBezTo>
                        <a:pt x="125215" y="327145"/>
                        <a:pt x="122071" y="350005"/>
                        <a:pt x="119690" y="366673"/>
                      </a:cubicBezTo>
                      <a:cubicBezTo>
                        <a:pt x="117499" y="382390"/>
                        <a:pt x="117023" y="390200"/>
                        <a:pt x="122357" y="394296"/>
                      </a:cubicBezTo>
                      <a:cubicBezTo>
                        <a:pt x="127596" y="398392"/>
                        <a:pt x="135121" y="395915"/>
                        <a:pt x="149789" y="389819"/>
                      </a:cubicBezTo>
                      <a:cubicBezTo>
                        <a:pt x="165315" y="383342"/>
                        <a:pt x="186651" y="374484"/>
                        <a:pt x="205606" y="389152"/>
                      </a:cubicBezTo>
                      <a:cubicBezTo>
                        <a:pt x="224560" y="403821"/>
                        <a:pt x="221322" y="426586"/>
                        <a:pt x="219036" y="443255"/>
                      </a:cubicBezTo>
                      <a:cubicBezTo>
                        <a:pt x="216845" y="458971"/>
                        <a:pt x="216369" y="466877"/>
                        <a:pt x="221608" y="470877"/>
                      </a:cubicBezTo>
                      <a:cubicBezTo>
                        <a:pt x="226846" y="474973"/>
                        <a:pt x="234371" y="472496"/>
                        <a:pt x="249040" y="466400"/>
                      </a:cubicBezTo>
                      <a:cubicBezTo>
                        <a:pt x="258374" y="462495"/>
                        <a:pt x="269804" y="457732"/>
                        <a:pt x="281520" y="457732"/>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556" name="Google Shape;2556;p18"/>
              <p:cNvGrpSpPr/>
              <p:nvPr/>
            </p:nvGrpSpPr>
            <p:grpSpPr>
              <a:xfrm>
                <a:off x="4751814" y="5483009"/>
                <a:ext cx="402028" cy="354862"/>
                <a:chOff x="4751814" y="5483009"/>
                <a:chExt cx="402028" cy="354862"/>
              </a:xfrm>
            </p:grpSpPr>
            <p:sp>
              <p:nvSpPr>
                <p:cNvPr id="2557" name="Google Shape;2557;p18"/>
                <p:cNvSpPr/>
                <p:nvPr/>
              </p:nvSpPr>
              <p:spPr>
                <a:xfrm rot="-3138037">
                  <a:off x="4893835" y="5470086"/>
                  <a:ext cx="118585" cy="381135"/>
                </a:xfrm>
                <a:custGeom>
                  <a:avLst/>
                  <a:gdLst/>
                  <a:ahLst/>
                  <a:cxnLst/>
                  <a:rect l="l" t="t" r="r" b="b"/>
                  <a:pathLst>
                    <a:path w="118395" h="380524" extrusionOk="0">
                      <a:moveTo>
                        <a:pt x="0" y="0"/>
                      </a:moveTo>
                      <a:lnTo>
                        <a:pt x="118396" y="0"/>
                      </a:lnTo>
                      <a:lnTo>
                        <a:pt x="118396" y="380524"/>
                      </a:lnTo>
                      <a:lnTo>
                        <a:pt x="0" y="380524"/>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58" name="Google Shape;2558;p18"/>
                <p:cNvSpPr/>
                <p:nvPr/>
              </p:nvSpPr>
              <p:spPr>
                <a:xfrm>
                  <a:off x="4751814" y="5483009"/>
                  <a:ext cx="402028" cy="354862"/>
                </a:xfrm>
                <a:custGeom>
                  <a:avLst/>
                  <a:gdLst/>
                  <a:ahLst/>
                  <a:cxnLst/>
                  <a:rect l="l" t="t" r="r" b="b"/>
                  <a:pathLst>
                    <a:path w="402028" h="354862" extrusionOk="0">
                      <a:moveTo>
                        <a:pt x="315390" y="354862"/>
                      </a:moveTo>
                      <a:cubicBezTo>
                        <a:pt x="312342" y="354862"/>
                        <a:pt x="309294" y="353910"/>
                        <a:pt x="306627" y="351910"/>
                      </a:cubicBezTo>
                      <a:lnTo>
                        <a:pt x="5542" y="119309"/>
                      </a:lnTo>
                      <a:cubicBezTo>
                        <a:pt x="2589" y="117023"/>
                        <a:pt x="589" y="113594"/>
                        <a:pt x="113" y="109784"/>
                      </a:cubicBezTo>
                      <a:cubicBezTo>
                        <a:pt x="-364" y="106069"/>
                        <a:pt x="684" y="102259"/>
                        <a:pt x="2970" y="99211"/>
                      </a:cubicBezTo>
                      <a:lnTo>
                        <a:pt x="75360" y="5580"/>
                      </a:lnTo>
                      <a:cubicBezTo>
                        <a:pt x="80218" y="-706"/>
                        <a:pt x="89171" y="-1849"/>
                        <a:pt x="95363" y="3009"/>
                      </a:cubicBezTo>
                      <a:lnTo>
                        <a:pt x="396448" y="235609"/>
                      </a:lnTo>
                      <a:cubicBezTo>
                        <a:pt x="402734" y="240467"/>
                        <a:pt x="403878" y="249421"/>
                        <a:pt x="399020" y="255612"/>
                      </a:cubicBezTo>
                      <a:lnTo>
                        <a:pt x="326630" y="349242"/>
                      </a:lnTo>
                      <a:cubicBezTo>
                        <a:pt x="323867" y="352957"/>
                        <a:pt x="319676" y="354862"/>
                        <a:pt x="315390" y="354862"/>
                      </a:cubicBezTo>
                      <a:close/>
                      <a:moveTo>
                        <a:pt x="34308" y="105403"/>
                      </a:moveTo>
                      <a:lnTo>
                        <a:pt x="312818" y="320477"/>
                      </a:lnTo>
                      <a:lnTo>
                        <a:pt x="367682" y="249421"/>
                      </a:lnTo>
                      <a:lnTo>
                        <a:pt x="89171" y="34251"/>
                      </a:lnTo>
                      <a:lnTo>
                        <a:pt x="34308" y="105403"/>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559" name="Google Shape;2559;p18"/>
              <p:cNvGrpSpPr/>
              <p:nvPr/>
            </p:nvGrpSpPr>
            <p:grpSpPr>
              <a:xfrm>
                <a:off x="4865542" y="5303307"/>
                <a:ext cx="416205" cy="387402"/>
                <a:chOff x="4865542" y="5303307"/>
                <a:chExt cx="416205" cy="387402"/>
              </a:xfrm>
            </p:grpSpPr>
            <p:sp>
              <p:nvSpPr>
                <p:cNvPr id="2560" name="Google Shape;2560;p18"/>
                <p:cNvSpPr/>
                <p:nvPr/>
              </p:nvSpPr>
              <p:spPr>
                <a:xfrm>
                  <a:off x="4879848" y="5317553"/>
                  <a:ext cx="387730" cy="358870"/>
                </a:xfrm>
                <a:custGeom>
                  <a:avLst/>
                  <a:gdLst/>
                  <a:ahLst/>
                  <a:cxnLst/>
                  <a:rect l="l" t="t" r="r" b="b"/>
                  <a:pathLst>
                    <a:path w="387730" h="358870" extrusionOk="0">
                      <a:moveTo>
                        <a:pt x="301085" y="358870"/>
                      </a:moveTo>
                      <a:lnTo>
                        <a:pt x="0" y="126270"/>
                      </a:lnTo>
                      <a:lnTo>
                        <a:pt x="61913" y="46069"/>
                      </a:lnTo>
                      <a:cubicBezTo>
                        <a:pt x="101917" y="-5747"/>
                        <a:pt x="176308" y="-15272"/>
                        <a:pt x="228124" y="24733"/>
                      </a:cubicBezTo>
                      <a:lnTo>
                        <a:pt x="341662" y="112459"/>
                      </a:lnTo>
                      <a:cubicBezTo>
                        <a:pt x="393478" y="152464"/>
                        <a:pt x="403003" y="226854"/>
                        <a:pt x="362998" y="278670"/>
                      </a:cubicBezTo>
                      <a:lnTo>
                        <a:pt x="301085" y="358870"/>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61" name="Google Shape;2561;p18"/>
                <p:cNvSpPr/>
                <p:nvPr/>
              </p:nvSpPr>
              <p:spPr>
                <a:xfrm>
                  <a:off x="4865542" y="5303307"/>
                  <a:ext cx="416205" cy="387402"/>
                </a:xfrm>
                <a:custGeom>
                  <a:avLst/>
                  <a:gdLst/>
                  <a:ahLst/>
                  <a:cxnLst/>
                  <a:rect l="l" t="t" r="r" b="b"/>
                  <a:pathLst>
                    <a:path w="416205" h="387402" extrusionOk="0">
                      <a:moveTo>
                        <a:pt x="315390" y="387403"/>
                      </a:moveTo>
                      <a:cubicBezTo>
                        <a:pt x="312247" y="387403"/>
                        <a:pt x="309199" y="386355"/>
                        <a:pt x="306627" y="384450"/>
                      </a:cubicBezTo>
                      <a:lnTo>
                        <a:pt x="5542" y="151849"/>
                      </a:lnTo>
                      <a:cubicBezTo>
                        <a:pt x="2589" y="149563"/>
                        <a:pt x="589" y="146135"/>
                        <a:pt x="113" y="142324"/>
                      </a:cubicBezTo>
                      <a:cubicBezTo>
                        <a:pt x="-363" y="138515"/>
                        <a:pt x="684" y="134800"/>
                        <a:pt x="2970" y="131752"/>
                      </a:cubicBezTo>
                      <a:lnTo>
                        <a:pt x="64883" y="51551"/>
                      </a:lnTo>
                      <a:cubicBezTo>
                        <a:pt x="109650" y="-6361"/>
                        <a:pt x="193185" y="-17124"/>
                        <a:pt x="251096" y="27644"/>
                      </a:cubicBezTo>
                      <a:lnTo>
                        <a:pt x="364634" y="115369"/>
                      </a:lnTo>
                      <a:cubicBezTo>
                        <a:pt x="392733" y="137086"/>
                        <a:pt x="410640" y="168328"/>
                        <a:pt x="415117" y="203571"/>
                      </a:cubicBezTo>
                      <a:cubicBezTo>
                        <a:pt x="419594" y="238718"/>
                        <a:pt x="410164" y="273579"/>
                        <a:pt x="388542" y="301678"/>
                      </a:cubicBezTo>
                      <a:lnTo>
                        <a:pt x="326630" y="381878"/>
                      </a:lnTo>
                      <a:cubicBezTo>
                        <a:pt x="324344" y="384831"/>
                        <a:pt x="320915" y="386832"/>
                        <a:pt x="317105" y="387308"/>
                      </a:cubicBezTo>
                      <a:cubicBezTo>
                        <a:pt x="316629" y="387308"/>
                        <a:pt x="315962" y="387403"/>
                        <a:pt x="315390" y="387403"/>
                      </a:cubicBezTo>
                      <a:close/>
                      <a:moveTo>
                        <a:pt x="34308" y="137943"/>
                      </a:moveTo>
                      <a:lnTo>
                        <a:pt x="312818" y="353113"/>
                      </a:lnTo>
                      <a:lnTo>
                        <a:pt x="366063" y="284247"/>
                      </a:lnTo>
                      <a:cubicBezTo>
                        <a:pt x="383113" y="262244"/>
                        <a:pt x="390543" y="234908"/>
                        <a:pt x="386923" y="207285"/>
                      </a:cubicBezTo>
                      <a:cubicBezTo>
                        <a:pt x="383304" y="179663"/>
                        <a:pt x="369302" y="155088"/>
                        <a:pt x="347299" y="138134"/>
                      </a:cubicBezTo>
                      <a:lnTo>
                        <a:pt x="233761" y="50408"/>
                      </a:lnTo>
                      <a:cubicBezTo>
                        <a:pt x="188231" y="15261"/>
                        <a:pt x="122700" y="23739"/>
                        <a:pt x="87647" y="69172"/>
                      </a:cubicBezTo>
                      <a:lnTo>
                        <a:pt x="34308" y="137943"/>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562" name="Google Shape;2562;p18"/>
              <p:cNvGrpSpPr/>
              <p:nvPr/>
            </p:nvGrpSpPr>
            <p:grpSpPr>
              <a:xfrm>
                <a:off x="4804248" y="5401592"/>
                <a:ext cx="421233" cy="357222"/>
                <a:chOff x="4804248" y="5401592"/>
                <a:chExt cx="421233" cy="357222"/>
              </a:xfrm>
            </p:grpSpPr>
            <p:sp>
              <p:nvSpPr>
                <p:cNvPr id="2563" name="Google Shape;2563;p18"/>
                <p:cNvSpPr/>
                <p:nvPr/>
              </p:nvSpPr>
              <p:spPr>
                <a:xfrm>
                  <a:off x="4818528" y="5415840"/>
                  <a:ext cx="392578" cy="328665"/>
                </a:xfrm>
                <a:custGeom>
                  <a:avLst/>
                  <a:gdLst/>
                  <a:ahLst/>
                  <a:cxnLst/>
                  <a:rect l="l" t="t" r="r" b="b"/>
                  <a:pathLst>
                    <a:path w="392578" h="328665" extrusionOk="0">
                      <a:moveTo>
                        <a:pt x="315828" y="320781"/>
                      </a:moveTo>
                      <a:lnTo>
                        <a:pt x="14743" y="88180"/>
                      </a:lnTo>
                      <a:cubicBezTo>
                        <a:pt x="-1831" y="75417"/>
                        <a:pt x="-4879" y="51318"/>
                        <a:pt x="7885" y="34745"/>
                      </a:cubicBezTo>
                      <a:lnTo>
                        <a:pt x="23315" y="14743"/>
                      </a:lnTo>
                      <a:cubicBezTo>
                        <a:pt x="36079" y="-1831"/>
                        <a:pt x="60177" y="-4879"/>
                        <a:pt x="76750" y="7884"/>
                      </a:cubicBezTo>
                      <a:lnTo>
                        <a:pt x="377836" y="240485"/>
                      </a:lnTo>
                      <a:cubicBezTo>
                        <a:pt x="394409" y="253248"/>
                        <a:pt x="397457" y="277347"/>
                        <a:pt x="384694" y="293920"/>
                      </a:cubicBezTo>
                      <a:lnTo>
                        <a:pt x="369263" y="313923"/>
                      </a:lnTo>
                      <a:cubicBezTo>
                        <a:pt x="356500" y="330496"/>
                        <a:pt x="332402" y="333544"/>
                        <a:pt x="315828" y="320781"/>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64" name="Google Shape;2564;p18"/>
                <p:cNvSpPr/>
                <p:nvPr/>
              </p:nvSpPr>
              <p:spPr>
                <a:xfrm>
                  <a:off x="4804248" y="5401592"/>
                  <a:ext cx="421233" cy="357222"/>
                </a:xfrm>
                <a:custGeom>
                  <a:avLst/>
                  <a:gdLst/>
                  <a:ahLst/>
                  <a:cxnLst/>
                  <a:rect l="l" t="t" r="r" b="b"/>
                  <a:pathLst>
                    <a:path w="421233" h="357222" extrusionOk="0">
                      <a:moveTo>
                        <a:pt x="353253" y="357222"/>
                      </a:moveTo>
                      <a:cubicBezTo>
                        <a:pt x="341729" y="357222"/>
                        <a:pt x="330584" y="353412"/>
                        <a:pt x="321440" y="346364"/>
                      </a:cubicBezTo>
                      <a:lnTo>
                        <a:pt x="20355" y="113763"/>
                      </a:lnTo>
                      <a:cubicBezTo>
                        <a:pt x="9306" y="105191"/>
                        <a:pt x="2257" y="92903"/>
                        <a:pt x="448" y="78997"/>
                      </a:cubicBezTo>
                      <a:cubicBezTo>
                        <a:pt x="-1362" y="65091"/>
                        <a:pt x="2353" y="51374"/>
                        <a:pt x="10925" y="40326"/>
                      </a:cubicBezTo>
                      <a:lnTo>
                        <a:pt x="26356" y="20323"/>
                      </a:lnTo>
                      <a:cubicBezTo>
                        <a:pt x="44072" y="-2537"/>
                        <a:pt x="76933" y="-6728"/>
                        <a:pt x="99793" y="10893"/>
                      </a:cubicBezTo>
                      <a:lnTo>
                        <a:pt x="400878" y="243494"/>
                      </a:lnTo>
                      <a:cubicBezTo>
                        <a:pt x="411928" y="252066"/>
                        <a:pt x="418976" y="264353"/>
                        <a:pt x="420786" y="278260"/>
                      </a:cubicBezTo>
                      <a:cubicBezTo>
                        <a:pt x="422596" y="292167"/>
                        <a:pt x="418881" y="305883"/>
                        <a:pt x="410309" y="316932"/>
                      </a:cubicBezTo>
                      <a:lnTo>
                        <a:pt x="394878" y="336934"/>
                      </a:lnTo>
                      <a:cubicBezTo>
                        <a:pt x="386305" y="347983"/>
                        <a:pt x="374018" y="355032"/>
                        <a:pt x="360112" y="356841"/>
                      </a:cubicBezTo>
                      <a:cubicBezTo>
                        <a:pt x="357826" y="357032"/>
                        <a:pt x="355540" y="357222"/>
                        <a:pt x="353253" y="357222"/>
                      </a:cubicBezTo>
                      <a:close/>
                      <a:moveTo>
                        <a:pt x="67885" y="28515"/>
                      </a:moveTo>
                      <a:cubicBezTo>
                        <a:pt x="60741" y="28515"/>
                        <a:pt x="53692" y="31658"/>
                        <a:pt x="49025" y="37754"/>
                      </a:cubicBezTo>
                      <a:lnTo>
                        <a:pt x="33595" y="57756"/>
                      </a:lnTo>
                      <a:cubicBezTo>
                        <a:pt x="29689" y="62709"/>
                        <a:pt x="28070" y="68996"/>
                        <a:pt x="28832" y="75282"/>
                      </a:cubicBezTo>
                      <a:cubicBezTo>
                        <a:pt x="29689" y="81664"/>
                        <a:pt x="32833" y="87189"/>
                        <a:pt x="37881" y="91094"/>
                      </a:cubicBezTo>
                      <a:lnTo>
                        <a:pt x="338966" y="323694"/>
                      </a:lnTo>
                      <a:lnTo>
                        <a:pt x="338966" y="323694"/>
                      </a:lnTo>
                      <a:cubicBezTo>
                        <a:pt x="344014" y="327599"/>
                        <a:pt x="350206" y="329219"/>
                        <a:pt x="356492" y="328457"/>
                      </a:cubicBezTo>
                      <a:cubicBezTo>
                        <a:pt x="362874" y="327599"/>
                        <a:pt x="368398" y="324456"/>
                        <a:pt x="372303" y="319408"/>
                      </a:cubicBezTo>
                      <a:lnTo>
                        <a:pt x="387734" y="299406"/>
                      </a:lnTo>
                      <a:cubicBezTo>
                        <a:pt x="391639" y="294453"/>
                        <a:pt x="393259" y="288166"/>
                        <a:pt x="392497" y="281880"/>
                      </a:cubicBezTo>
                      <a:cubicBezTo>
                        <a:pt x="391639" y="275593"/>
                        <a:pt x="388496" y="269973"/>
                        <a:pt x="383448" y="266068"/>
                      </a:cubicBezTo>
                      <a:lnTo>
                        <a:pt x="82363" y="33467"/>
                      </a:lnTo>
                      <a:cubicBezTo>
                        <a:pt x="78076" y="30134"/>
                        <a:pt x="72933" y="28515"/>
                        <a:pt x="67885" y="28515"/>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565" name="Google Shape;2565;p18"/>
              <p:cNvGrpSpPr/>
              <p:nvPr/>
            </p:nvGrpSpPr>
            <p:grpSpPr>
              <a:xfrm>
                <a:off x="4680264" y="5562151"/>
                <a:ext cx="421201" cy="357254"/>
                <a:chOff x="4680264" y="5562151"/>
                <a:chExt cx="421201" cy="357254"/>
              </a:xfrm>
            </p:grpSpPr>
            <p:sp>
              <p:nvSpPr>
                <p:cNvPr id="2566" name="Google Shape;2566;p18"/>
                <p:cNvSpPr/>
                <p:nvPr/>
              </p:nvSpPr>
              <p:spPr>
                <a:xfrm>
                  <a:off x="4694512" y="5576431"/>
                  <a:ext cx="392578" cy="328665"/>
                </a:xfrm>
                <a:custGeom>
                  <a:avLst/>
                  <a:gdLst/>
                  <a:ahLst/>
                  <a:cxnLst/>
                  <a:rect l="l" t="t" r="r" b="b"/>
                  <a:pathLst>
                    <a:path w="392578" h="328665" extrusionOk="0">
                      <a:moveTo>
                        <a:pt x="315828" y="320781"/>
                      </a:moveTo>
                      <a:lnTo>
                        <a:pt x="14743" y="88180"/>
                      </a:lnTo>
                      <a:cubicBezTo>
                        <a:pt x="-1831" y="75417"/>
                        <a:pt x="-4879" y="51319"/>
                        <a:pt x="7885" y="34745"/>
                      </a:cubicBezTo>
                      <a:lnTo>
                        <a:pt x="23315" y="14743"/>
                      </a:lnTo>
                      <a:cubicBezTo>
                        <a:pt x="36078" y="-1831"/>
                        <a:pt x="60177" y="-4879"/>
                        <a:pt x="76750" y="7885"/>
                      </a:cubicBezTo>
                      <a:lnTo>
                        <a:pt x="377836" y="240485"/>
                      </a:lnTo>
                      <a:cubicBezTo>
                        <a:pt x="394409" y="253248"/>
                        <a:pt x="397457" y="277347"/>
                        <a:pt x="384694" y="293920"/>
                      </a:cubicBezTo>
                      <a:lnTo>
                        <a:pt x="369263" y="313923"/>
                      </a:lnTo>
                      <a:cubicBezTo>
                        <a:pt x="356404" y="330497"/>
                        <a:pt x="332401" y="333544"/>
                        <a:pt x="315828" y="320781"/>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67" name="Google Shape;2567;p18"/>
                <p:cNvSpPr/>
                <p:nvPr/>
              </p:nvSpPr>
              <p:spPr>
                <a:xfrm>
                  <a:off x="4680264" y="5562151"/>
                  <a:ext cx="421201" cy="357254"/>
                </a:xfrm>
                <a:custGeom>
                  <a:avLst/>
                  <a:gdLst/>
                  <a:ahLst/>
                  <a:cxnLst/>
                  <a:rect l="l" t="t" r="r" b="b"/>
                  <a:pathLst>
                    <a:path w="421201" h="357254" extrusionOk="0">
                      <a:moveTo>
                        <a:pt x="353317" y="357254"/>
                      </a:moveTo>
                      <a:cubicBezTo>
                        <a:pt x="342173" y="357254"/>
                        <a:pt x="330838" y="353730"/>
                        <a:pt x="321408" y="346396"/>
                      </a:cubicBezTo>
                      <a:lnTo>
                        <a:pt x="321408" y="346396"/>
                      </a:lnTo>
                      <a:lnTo>
                        <a:pt x="20323" y="113795"/>
                      </a:lnTo>
                      <a:cubicBezTo>
                        <a:pt x="-2537" y="96174"/>
                        <a:pt x="-6728" y="63218"/>
                        <a:pt x="10893" y="40357"/>
                      </a:cubicBezTo>
                      <a:lnTo>
                        <a:pt x="26324" y="20355"/>
                      </a:lnTo>
                      <a:cubicBezTo>
                        <a:pt x="34896" y="9306"/>
                        <a:pt x="47184" y="2257"/>
                        <a:pt x="61090" y="448"/>
                      </a:cubicBezTo>
                      <a:cubicBezTo>
                        <a:pt x="74997" y="-1362"/>
                        <a:pt x="88713" y="2353"/>
                        <a:pt x="99762" y="10925"/>
                      </a:cubicBezTo>
                      <a:lnTo>
                        <a:pt x="400847" y="243430"/>
                      </a:lnTo>
                      <a:cubicBezTo>
                        <a:pt x="411896" y="252003"/>
                        <a:pt x="418944" y="264290"/>
                        <a:pt x="420754" y="278196"/>
                      </a:cubicBezTo>
                      <a:cubicBezTo>
                        <a:pt x="422564" y="292103"/>
                        <a:pt x="418849" y="305819"/>
                        <a:pt x="410277" y="316868"/>
                      </a:cubicBezTo>
                      <a:lnTo>
                        <a:pt x="394846" y="336871"/>
                      </a:lnTo>
                      <a:cubicBezTo>
                        <a:pt x="384464" y="350301"/>
                        <a:pt x="368938" y="357254"/>
                        <a:pt x="353317" y="357254"/>
                      </a:cubicBezTo>
                      <a:close/>
                      <a:moveTo>
                        <a:pt x="338839" y="323726"/>
                      </a:moveTo>
                      <a:cubicBezTo>
                        <a:pt x="349221" y="331727"/>
                        <a:pt x="364176" y="329822"/>
                        <a:pt x="372177" y="319440"/>
                      </a:cubicBezTo>
                      <a:lnTo>
                        <a:pt x="387607" y="299438"/>
                      </a:lnTo>
                      <a:cubicBezTo>
                        <a:pt x="391512" y="294484"/>
                        <a:pt x="393132" y="288198"/>
                        <a:pt x="392370" y="281911"/>
                      </a:cubicBezTo>
                      <a:cubicBezTo>
                        <a:pt x="391512" y="275530"/>
                        <a:pt x="388369" y="270005"/>
                        <a:pt x="383321" y="266100"/>
                      </a:cubicBezTo>
                      <a:lnTo>
                        <a:pt x="82236" y="33499"/>
                      </a:lnTo>
                      <a:cubicBezTo>
                        <a:pt x="77187" y="29594"/>
                        <a:pt x="70901" y="27975"/>
                        <a:pt x="64710" y="28737"/>
                      </a:cubicBezTo>
                      <a:cubicBezTo>
                        <a:pt x="58328" y="29594"/>
                        <a:pt x="52803" y="32738"/>
                        <a:pt x="48898" y="37785"/>
                      </a:cubicBezTo>
                      <a:lnTo>
                        <a:pt x="33468" y="57788"/>
                      </a:lnTo>
                      <a:cubicBezTo>
                        <a:pt x="25467" y="68170"/>
                        <a:pt x="27372" y="83125"/>
                        <a:pt x="37754" y="91126"/>
                      </a:cubicBezTo>
                      <a:lnTo>
                        <a:pt x="338839" y="323726"/>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2568" name="Google Shape;2568;p18"/>
              <p:cNvSpPr/>
              <p:nvPr/>
            </p:nvSpPr>
            <p:spPr>
              <a:xfrm>
                <a:off x="4464025" y="5942775"/>
                <a:ext cx="326343" cy="268571"/>
              </a:xfrm>
              <a:custGeom>
                <a:avLst/>
                <a:gdLst/>
                <a:ahLst/>
                <a:cxnLst/>
                <a:rect l="l" t="t" r="r" b="b"/>
                <a:pathLst>
                  <a:path w="326343" h="268571" extrusionOk="0">
                    <a:moveTo>
                      <a:pt x="312095" y="268571"/>
                    </a:moveTo>
                    <a:cubicBezTo>
                      <a:pt x="309047" y="268571"/>
                      <a:pt x="305999" y="267619"/>
                      <a:pt x="303332" y="265618"/>
                    </a:cubicBezTo>
                    <a:cubicBezTo>
                      <a:pt x="284377" y="250950"/>
                      <a:pt x="287521" y="228090"/>
                      <a:pt x="289902" y="211421"/>
                    </a:cubicBezTo>
                    <a:cubicBezTo>
                      <a:pt x="292092" y="195705"/>
                      <a:pt x="292569" y="187895"/>
                      <a:pt x="287330" y="183894"/>
                    </a:cubicBezTo>
                    <a:cubicBezTo>
                      <a:pt x="282091" y="179798"/>
                      <a:pt x="274566" y="182275"/>
                      <a:pt x="259898" y="188371"/>
                    </a:cubicBezTo>
                    <a:cubicBezTo>
                      <a:pt x="244372" y="194848"/>
                      <a:pt x="223036" y="203706"/>
                      <a:pt x="204082" y="189038"/>
                    </a:cubicBezTo>
                    <a:cubicBezTo>
                      <a:pt x="185127" y="174369"/>
                      <a:pt x="188270" y="151509"/>
                      <a:pt x="190651" y="134745"/>
                    </a:cubicBezTo>
                    <a:cubicBezTo>
                      <a:pt x="192842" y="119029"/>
                      <a:pt x="193318" y="111219"/>
                      <a:pt x="188080" y="107218"/>
                    </a:cubicBezTo>
                    <a:cubicBezTo>
                      <a:pt x="182841" y="103122"/>
                      <a:pt x="175316" y="105599"/>
                      <a:pt x="160648" y="111695"/>
                    </a:cubicBezTo>
                    <a:cubicBezTo>
                      <a:pt x="145122" y="118172"/>
                      <a:pt x="123786" y="127030"/>
                      <a:pt x="104831" y="112362"/>
                    </a:cubicBezTo>
                    <a:cubicBezTo>
                      <a:pt x="85876" y="97693"/>
                      <a:pt x="89020" y="74833"/>
                      <a:pt x="91401" y="58164"/>
                    </a:cubicBezTo>
                    <a:cubicBezTo>
                      <a:pt x="93591" y="42448"/>
                      <a:pt x="94068" y="34637"/>
                      <a:pt x="88829" y="30542"/>
                    </a:cubicBezTo>
                    <a:cubicBezTo>
                      <a:pt x="83590" y="26446"/>
                      <a:pt x="76065" y="28922"/>
                      <a:pt x="61397" y="35019"/>
                    </a:cubicBezTo>
                    <a:cubicBezTo>
                      <a:pt x="45871" y="41496"/>
                      <a:pt x="24535" y="50354"/>
                      <a:pt x="5581" y="35685"/>
                    </a:cubicBezTo>
                    <a:cubicBezTo>
                      <a:pt x="-706" y="30828"/>
                      <a:pt x="-1849" y="21874"/>
                      <a:pt x="3009" y="15683"/>
                    </a:cubicBezTo>
                    <a:cubicBezTo>
                      <a:pt x="7866" y="9396"/>
                      <a:pt x="16820" y="8253"/>
                      <a:pt x="23011" y="13111"/>
                    </a:cubicBezTo>
                    <a:cubicBezTo>
                      <a:pt x="28250" y="17206"/>
                      <a:pt x="35775" y="14730"/>
                      <a:pt x="50443" y="8634"/>
                    </a:cubicBezTo>
                    <a:cubicBezTo>
                      <a:pt x="65969" y="2157"/>
                      <a:pt x="87305" y="-6701"/>
                      <a:pt x="106260" y="7967"/>
                    </a:cubicBezTo>
                    <a:cubicBezTo>
                      <a:pt x="125215" y="22636"/>
                      <a:pt x="122071" y="45496"/>
                      <a:pt x="119690" y="62165"/>
                    </a:cubicBezTo>
                    <a:cubicBezTo>
                      <a:pt x="117499" y="77881"/>
                      <a:pt x="117023" y="85691"/>
                      <a:pt x="122262" y="89787"/>
                    </a:cubicBezTo>
                    <a:cubicBezTo>
                      <a:pt x="127500" y="93883"/>
                      <a:pt x="135025" y="91406"/>
                      <a:pt x="149694" y="85310"/>
                    </a:cubicBezTo>
                    <a:cubicBezTo>
                      <a:pt x="165220" y="78833"/>
                      <a:pt x="186556" y="69975"/>
                      <a:pt x="205510" y="84643"/>
                    </a:cubicBezTo>
                    <a:cubicBezTo>
                      <a:pt x="224465" y="99312"/>
                      <a:pt x="221227" y="122077"/>
                      <a:pt x="218940" y="138745"/>
                    </a:cubicBezTo>
                    <a:cubicBezTo>
                      <a:pt x="216750" y="154462"/>
                      <a:pt x="216274" y="162368"/>
                      <a:pt x="221512" y="166368"/>
                    </a:cubicBezTo>
                    <a:cubicBezTo>
                      <a:pt x="226751" y="170464"/>
                      <a:pt x="234276" y="167987"/>
                      <a:pt x="248944" y="161891"/>
                    </a:cubicBezTo>
                    <a:cubicBezTo>
                      <a:pt x="264470" y="155414"/>
                      <a:pt x="285806" y="146556"/>
                      <a:pt x="304761" y="161225"/>
                    </a:cubicBezTo>
                    <a:cubicBezTo>
                      <a:pt x="323716" y="175893"/>
                      <a:pt x="320477" y="198658"/>
                      <a:pt x="318191" y="215327"/>
                    </a:cubicBezTo>
                    <a:cubicBezTo>
                      <a:pt x="316000" y="231043"/>
                      <a:pt x="315524" y="238949"/>
                      <a:pt x="320763" y="242949"/>
                    </a:cubicBezTo>
                    <a:cubicBezTo>
                      <a:pt x="327049" y="247807"/>
                      <a:pt x="328192" y="256760"/>
                      <a:pt x="323334" y="262952"/>
                    </a:cubicBezTo>
                    <a:cubicBezTo>
                      <a:pt x="320572" y="266666"/>
                      <a:pt x="316286" y="268571"/>
                      <a:pt x="312095" y="268571"/>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nvGrpSpPr>
              <p:cNvPr id="2569" name="Google Shape;2569;p18"/>
              <p:cNvGrpSpPr/>
              <p:nvPr/>
            </p:nvGrpSpPr>
            <p:grpSpPr>
              <a:xfrm>
                <a:off x="4661227" y="5807423"/>
                <a:ext cx="195857" cy="208030"/>
                <a:chOff x="4661227" y="5807423"/>
                <a:chExt cx="195857" cy="208030"/>
              </a:xfrm>
            </p:grpSpPr>
            <p:sp>
              <p:nvSpPr>
                <p:cNvPr id="2570" name="Google Shape;2570;p18"/>
                <p:cNvSpPr/>
                <p:nvPr/>
              </p:nvSpPr>
              <p:spPr>
                <a:xfrm rot="-3138037">
                  <a:off x="4670240" y="5856391"/>
                  <a:ext cx="177831" cy="110094"/>
                </a:xfrm>
                <a:custGeom>
                  <a:avLst/>
                  <a:gdLst/>
                  <a:ahLst/>
                  <a:cxnLst/>
                  <a:rect l="l" t="t" r="r" b="b"/>
                  <a:pathLst>
                    <a:path w="177546" h="109918" extrusionOk="0">
                      <a:moveTo>
                        <a:pt x="177546" y="54959"/>
                      </a:moveTo>
                      <a:cubicBezTo>
                        <a:pt x="177546" y="85313"/>
                        <a:pt x="137801" y="109919"/>
                        <a:pt x="88773" y="109919"/>
                      </a:cubicBezTo>
                      <a:cubicBezTo>
                        <a:pt x="39745" y="109919"/>
                        <a:pt x="0" y="85313"/>
                        <a:pt x="0" y="54959"/>
                      </a:cubicBezTo>
                      <a:cubicBezTo>
                        <a:pt x="0" y="24606"/>
                        <a:pt x="39745" y="0"/>
                        <a:pt x="88773" y="0"/>
                      </a:cubicBezTo>
                      <a:cubicBezTo>
                        <a:pt x="137801" y="0"/>
                        <a:pt x="177546" y="24606"/>
                        <a:pt x="177546" y="54959"/>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71" name="Google Shape;2571;p18"/>
                <p:cNvSpPr/>
                <p:nvPr/>
              </p:nvSpPr>
              <p:spPr>
                <a:xfrm>
                  <a:off x="4675124" y="5819105"/>
                  <a:ext cx="167770" cy="184501"/>
                </a:xfrm>
                <a:custGeom>
                  <a:avLst/>
                  <a:gdLst/>
                  <a:ahLst/>
                  <a:cxnLst/>
                  <a:rect l="l" t="t" r="r" b="b"/>
                  <a:pathLst>
                    <a:path w="167770" h="184501" extrusionOk="0">
                      <a:moveTo>
                        <a:pt x="53657" y="184502"/>
                      </a:moveTo>
                      <a:cubicBezTo>
                        <a:pt x="41465" y="184502"/>
                        <a:pt x="30225" y="181073"/>
                        <a:pt x="20891" y="173834"/>
                      </a:cubicBezTo>
                      <a:cubicBezTo>
                        <a:pt x="-9875" y="150117"/>
                        <a:pt x="-6256" y="95633"/>
                        <a:pt x="29082" y="49914"/>
                      </a:cubicBezTo>
                      <a:cubicBezTo>
                        <a:pt x="45179" y="29054"/>
                        <a:pt x="65563" y="13243"/>
                        <a:pt x="86518" y="5432"/>
                      </a:cubicBezTo>
                      <a:cubicBezTo>
                        <a:pt x="109759" y="-3331"/>
                        <a:pt x="131285" y="-1426"/>
                        <a:pt x="146906" y="10671"/>
                      </a:cubicBezTo>
                      <a:cubicBezTo>
                        <a:pt x="162623" y="22768"/>
                        <a:pt x="169766" y="43056"/>
                        <a:pt x="167290" y="67821"/>
                      </a:cubicBezTo>
                      <a:cubicBezTo>
                        <a:pt x="165004" y="90014"/>
                        <a:pt x="154812" y="113731"/>
                        <a:pt x="138715" y="134591"/>
                      </a:cubicBezTo>
                      <a:lnTo>
                        <a:pt x="138715" y="134591"/>
                      </a:lnTo>
                      <a:cubicBezTo>
                        <a:pt x="114045" y="166499"/>
                        <a:pt x="81565" y="184502"/>
                        <a:pt x="53657" y="184502"/>
                      </a:cubicBezTo>
                      <a:close/>
                      <a:moveTo>
                        <a:pt x="114236" y="28673"/>
                      </a:moveTo>
                      <a:cubicBezTo>
                        <a:pt x="107568" y="28673"/>
                        <a:pt x="100996" y="30578"/>
                        <a:pt x="96519" y="32197"/>
                      </a:cubicBezTo>
                      <a:cubicBezTo>
                        <a:pt x="80707" y="38103"/>
                        <a:pt x="64420" y="50962"/>
                        <a:pt x="51656" y="67440"/>
                      </a:cubicBezTo>
                      <a:cubicBezTo>
                        <a:pt x="24796" y="102206"/>
                        <a:pt x="23081" y="139544"/>
                        <a:pt x="38321" y="151260"/>
                      </a:cubicBezTo>
                      <a:cubicBezTo>
                        <a:pt x="53561" y="162975"/>
                        <a:pt x="89185" y="151927"/>
                        <a:pt x="116045" y="117160"/>
                      </a:cubicBezTo>
                      <a:lnTo>
                        <a:pt x="116045" y="117160"/>
                      </a:lnTo>
                      <a:cubicBezTo>
                        <a:pt x="128714" y="100682"/>
                        <a:pt x="137000" y="81632"/>
                        <a:pt x="138810" y="64868"/>
                      </a:cubicBezTo>
                      <a:cubicBezTo>
                        <a:pt x="139667" y="56486"/>
                        <a:pt x="139572" y="41151"/>
                        <a:pt x="129380" y="33340"/>
                      </a:cubicBezTo>
                      <a:cubicBezTo>
                        <a:pt x="124904" y="29911"/>
                        <a:pt x="119474" y="28673"/>
                        <a:pt x="114236" y="28673"/>
                      </a:cubicBezTo>
                      <a:close/>
                      <a:moveTo>
                        <a:pt x="127380" y="125923"/>
                      </a:moveTo>
                      <a:lnTo>
                        <a:pt x="127380" y="125923"/>
                      </a:lnTo>
                      <a:lnTo>
                        <a:pt x="127380" y="125923"/>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2572" name="Google Shape;2572;p18"/>
              <p:cNvSpPr/>
              <p:nvPr/>
            </p:nvSpPr>
            <p:spPr>
              <a:xfrm>
                <a:off x="4462652" y="5435059"/>
                <a:ext cx="812248" cy="844788"/>
              </a:xfrm>
              <a:custGeom>
                <a:avLst/>
                <a:gdLst/>
                <a:ahLst/>
                <a:cxnLst/>
                <a:rect l="l" t="t" r="r" b="b"/>
                <a:pathLst>
                  <a:path w="812248" h="844788" extrusionOk="0">
                    <a:moveTo>
                      <a:pt x="673703" y="304800"/>
                    </a:moveTo>
                    <a:lnTo>
                      <a:pt x="611696" y="385096"/>
                    </a:lnTo>
                    <a:lnTo>
                      <a:pt x="615125" y="387763"/>
                    </a:lnTo>
                    <a:cubicBezTo>
                      <a:pt x="629793" y="399098"/>
                      <a:pt x="632555" y="420434"/>
                      <a:pt x="621221" y="435102"/>
                    </a:cubicBezTo>
                    <a:lnTo>
                      <a:pt x="600456" y="461963"/>
                    </a:lnTo>
                    <a:cubicBezTo>
                      <a:pt x="589121" y="476726"/>
                      <a:pt x="567690" y="479393"/>
                      <a:pt x="553117" y="468059"/>
                    </a:cubicBezTo>
                    <a:lnTo>
                      <a:pt x="549688" y="465391"/>
                    </a:lnTo>
                    <a:lnTo>
                      <a:pt x="311944" y="773239"/>
                    </a:lnTo>
                    <a:lnTo>
                      <a:pt x="160973" y="822198"/>
                    </a:lnTo>
                    <a:lnTo>
                      <a:pt x="103442" y="840772"/>
                    </a:lnTo>
                    <a:cubicBezTo>
                      <a:pt x="56960" y="855916"/>
                      <a:pt x="9716" y="826484"/>
                      <a:pt x="0" y="781812"/>
                    </a:cubicBezTo>
                    <a:cubicBezTo>
                      <a:pt x="17812" y="790575"/>
                      <a:pt x="39148" y="793052"/>
                      <a:pt x="60293" y="786099"/>
                    </a:cubicBezTo>
                    <a:lnTo>
                      <a:pt x="117824" y="767525"/>
                    </a:lnTo>
                    <a:lnTo>
                      <a:pt x="268796" y="718566"/>
                    </a:lnTo>
                    <a:lnTo>
                      <a:pt x="506540" y="410718"/>
                    </a:lnTo>
                    <a:lnTo>
                      <a:pt x="509969" y="413385"/>
                    </a:lnTo>
                    <a:cubicBezTo>
                      <a:pt x="524637" y="424720"/>
                      <a:pt x="545973" y="421957"/>
                      <a:pt x="557308" y="407289"/>
                    </a:cubicBezTo>
                    <a:lnTo>
                      <a:pt x="578072" y="380429"/>
                    </a:lnTo>
                    <a:cubicBezTo>
                      <a:pt x="589407" y="365760"/>
                      <a:pt x="586645" y="344424"/>
                      <a:pt x="571976" y="333090"/>
                    </a:cubicBezTo>
                    <a:lnTo>
                      <a:pt x="568547" y="330422"/>
                    </a:lnTo>
                    <a:lnTo>
                      <a:pt x="630555" y="250127"/>
                    </a:lnTo>
                    <a:lnTo>
                      <a:pt x="633984" y="252794"/>
                    </a:lnTo>
                    <a:cubicBezTo>
                      <a:pt x="648653" y="264129"/>
                      <a:pt x="669988" y="261366"/>
                      <a:pt x="681323" y="246698"/>
                    </a:cubicBezTo>
                    <a:lnTo>
                      <a:pt x="702088" y="219837"/>
                    </a:lnTo>
                    <a:cubicBezTo>
                      <a:pt x="713422" y="205169"/>
                      <a:pt x="710660" y="183832"/>
                      <a:pt x="695992" y="172498"/>
                    </a:cubicBezTo>
                    <a:lnTo>
                      <a:pt x="692563" y="169831"/>
                    </a:lnTo>
                    <a:lnTo>
                      <a:pt x="747141" y="99156"/>
                    </a:lnTo>
                    <a:cubicBezTo>
                      <a:pt x="769716" y="69914"/>
                      <a:pt x="774478" y="32481"/>
                      <a:pt x="763143" y="0"/>
                    </a:cubicBezTo>
                    <a:lnTo>
                      <a:pt x="771335" y="6382"/>
                    </a:lnTo>
                    <a:cubicBezTo>
                      <a:pt x="817341" y="41910"/>
                      <a:pt x="825817" y="107918"/>
                      <a:pt x="790289" y="153924"/>
                    </a:cubicBezTo>
                    <a:lnTo>
                      <a:pt x="735711" y="224600"/>
                    </a:lnTo>
                    <a:lnTo>
                      <a:pt x="739140" y="227266"/>
                    </a:lnTo>
                    <a:cubicBezTo>
                      <a:pt x="753808" y="238601"/>
                      <a:pt x="756571" y="259938"/>
                      <a:pt x="745236" y="274606"/>
                    </a:cubicBezTo>
                    <a:lnTo>
                      <a:pt x="724472" y="301466"/>
                    </a:lnTo>
                    <a:cubicBezTo>
                      <a:pt x="713137" y="316230"/>
                      <a:pt x="691801" y="318897"/>
                      <a:pt x="677132" y="307563"/>
                    </a:cubicBezTo>
                    <a:lnTo>
                      <a:pt x="673703" y="304800"/>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573" name="Google Shape;2573;p18"/>
            <p:cNvGrpSpPr/>
            <p:nvPr/>
          </p:nvGrpSpPr>
          <p:grpSpPr>
            <a:xfrm>
              <a:off x="15662019" y="7573647"/>
              <a:ext cx="1385387" cy="1633742"/>
              <a:chOff x="4444301" y="5303307"/>
              <a:chExt cx="837446" cy="987573"/>
            </a:xfrm>
          </p:grpSpPr>
          <p:grpSp>
            <p:nvGrpSpPr>
              <p:cNvPr id="2574" name="Google Shape;2574;p18"/>
              <p:cNvGrpSpPr/>
              <p:nvPr/>
            </p:nvGrpSpPr>
            <p:grpSpPr>
              <a:xfrm>
                <a:off x="4447958" y="5864581"/>
                <a:ext cx="411276" cy="403725"/>
                <a:chOff x="4447958" y="5864581"/>
                <a:chExt cx="411276" cy="403725"/>
              </a:xfrm>
            </p:grpSpPr>
            <p:sp>
              <p:nvSpPr>
                <p:cNvPr id="2575" name="Google Shape;2575;p18"/>
                <p:cNvSpPr/>
                <p:nvPr/>
              </p:nvSpPr>
              <p:spPr>
                <a:xfrm>
                  <a:off x="4462272" y="5878734"/>
                  <a:ext cx="382714" cy="375285"/>
                </a:xfrm>
                <a:custGeom>
                  <a:avLst/>
                  <a:gdLst/>
                  <a:ahLst/>
                  <a:cxnLst/>
                  <a:rect l="l" t="t" r="r" b="b"/>
                  <a:pathLst>
                    <a:path w="382714" h="375285" extrusionOk="0">
                      <a:moveTo>
                        <a:pt x="310324" y="326327"/>
                      </a:moveTo>
                      <a:lnTo>
                        <a:pt x="382714" y="232600"/>
                      </a:lnTo>
                      <a:lnTo>
                        <a:pt x="81629" y="0"/>
                      </a:lnTo>
                      <a:lnTo>
                        <a:pt x="9239" y="93726"/>
                      </a:lnTo>
                      <a:lnTo>
                        <a:pt x="0" y="252222"/>
                      </a:lnTo>
                      <a:cubicBezTo>
                        <a:pt x="53530" y="293561"/>
                        <a:pt x="106204" y="334233"/>
                        <a:pt x="159258" y="375285"/>
                      </a:cubicBezTo>
                      <a:lnTo>
                        <a:pt x="310324" y="326327"/>
                      </a:lnTo>
                      <a:close/>
                    </a:path>
                  </a:pathLst>
                </a:cu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76" name="Google Shape;2576;p18"/>
                <p:cNvSpPr/>
                <p:nvPr/>
              </p:nvSpPr>
              <p:spPr>
                <a:xfrm>
                  <a:off x="4447958" y="5864581"/>
                  <a:ext cx="411276" cy="403725"/>
                </a:xfrm>
                <a:custGeom>
                  <a:avLst/>
                  <a:gdLst/>
                  <a:ahLst/>
                  <a:cxnLst/>
                  <a:rect l="l" t="t" r="r" b="b"/>
                  <a:pathLst>
                    <a:path w="411276" h="403725" extrusionOk="0">
                      <a:moveTo>
                        <a:pt x="173571" y="403726"/>
                      </a:moveTo>
                      <a:cubicBezTo>
                        <a:pt x="170428" y="403726"/>
                        <a:pt x="167380" y="402678"/>
                        <a:pt x="164808" y="400773"/>
                      </a:cubicBezTo>
                      <a:lnTo>
                        <a:pt x="5550" y="277710"/>
                      </a:lnTo>
                      <a:cubicBezTo>
                        <a:pt x="1836" y="274852"/>
                        <a:pt x="-260" y="270280"/>
                        <a:pt x="26" y="265613"/>
                      </a:cubicBezTo>
                      <a:lnTo>
                        <a:pt x="9265" y="107117"/>
                      </a:lnTo>
                      <a:cubicBezTo>
                        <a:pt x="9456" y="104260"/>
                        <a:pt x="10408" y="101497"/>
                        <a:pt x="12218" y="99211"/>
                      </a:cubicBezTo>
                      <a:lnTo>
                        <a:pt x="84608" y="5580"/>
                      </a:lnTo>
                      <a:cubicBezTo>
                        <a:pt x="89465" y="-706"/>
                        <a:pt x="98419" y="-1849"/>
                        <a:pt x="104610" y="3009"/>
                      </a:cubicBezTo>
                      <a:lnTo>
                        <a:pt x="405696" y="235609"/>
                      </a:lnTo>
                      <a:cubicBezTo>
                        <a:pt x="411982" y="240467"/>
                        <a:pt x="413125" y="249421"/>
                        <a:pt x="408267" y="255612"/>
                      </a:cubicBezTo>
                      <a:lnTo>
                        <a:pt x="335877" y="349338"/>
                      </a:lnTo>
                      <a:cubicBezTo>
                        <a:pt x="334163" y="351624"/>
                        <a:pt x="331686" y="353338"/>
                        <a:pt x="329019" y="354196"/>
                      </a:cubicBezTo>
                      <a:lnTo>
                        <a:pt x="177953" y="403154"/>
                      </a:lnTo>
                      <a:cubicBezTo>
                        <a:pt x="176619" y="403440"/>
                        <a:pt x="175095" y="403726"/>
                        <a:pt x="173571" y="403726"/>
                      </a:cubicBezTo>
                      <a:close/>
                      <a:moveTo>
                        <a:pt x="28982" y="259707"/>
                      </a:moveTo>
                      <a:lnTo>
                        <a:pt x="176333" y="373531"/>
                      </a:lnTo>
                      <a:lnTo>
                        <a:pt x="315970" y="328287"/>
                      </a:lnTo>
                      <a:lnTo>
                        <a:pt x="376930" y="249421"/>
                      </a:lnTo>
                      <a:lnTo>
                        <a:pt x="98419" y="34346"/>
                      </a:lnTo>
                      <a:lnTo>
                        <a:pt x="37459" y="113213"/>
                      </a:lnTo>
                      <a:lnTo>
                        <a:pt x="28982" y="259707"/>
                      </a:lnTo>
                      <a:close/>
                      <a:moveTo>
                        <a:pt x="324638" y="340480"/>
                      </a:moveTo>
                      <a:lnTo>
                        <a:pt x="324638" y="340480"/>
                      </a:lnTo>
                      <a:lnTo>
                        <a:pt x="324638" y="340480"/>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577" name="Google Shape;2577;p18"/>
              <p:cNvGrpSpPr/>
              <p:nvPr/>
            </p:nvGrpSpPr>
            <p:grpSpPr>
              <a:xfrm>
                <a:off x="4444301" y="6116630"/>
                <a:ext cx="191552" cy="174250"/>
                <a:chOff x="4444301" y="6116630"/>
                <a:chExt cx="191552" cy="174250"/>
              </a:xfrm>
            </p:grpSpPr>
            <p:sp>
              <p:nvSpPr>
                <p:cNvPr id="2578" name="Google Shape;2578;p18"/>
                <p:cNvSpPr/>
                <p:nvPr/>
              </p:nvSpPr>
              <p:spPr>
                <a:xfrm>
                  <a:off x="4458610" y="6130956"/>
                  <a:ext cx="162919" cy="145708"/>
                </a:xfrm>
                <a:custGeom>
                  <a:avLst/>
                  <a:gdLst/>
                  <a:ahLst/>
                  <a:cxnLst/>
                  <a:rect l="l" t="t" r="r" b="b"/>
                  <a:pathLst>
                    <a:path w="162919" h="145708" extrusionOk="0">
                      <a:moveTo>
                        <a:pt x="3662" y="0"/>
                      </a:moveTo>
                      <a:lnTo>
                        <a:pt x="137" y="60389"/>
                      </a:lnTo>
                      <a:cubicBezTo>
                        <a:pt x="-3101" y="116967"/>
                        <a:pt x="51477" y="159163"/>
                        <a:pt x="105389" y="141732"/>
                      </a:cubicBezTo>
                      <a:lnTo>
                        <a:pt x="162920" y="123063"/>
                      </a:lnTo>
                      <a:cubicBezTo>
                        <a:pt x="109866" y="82011"/>
                        <a:pt x="57192" y="41339"/>
                        <a:pt x="3662" y="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79" name="Google Shape;2579;p18"/>
                <p:cNvSpPr/>
                <p:nvPr/>
              </p:nvSpPr>
              <p:spPr>
                <a:xfrm>
                  <a:off x="4444301" y="6116630"/>
                  <a:ext cx="191552" cy="174250"/>
                </a:xfrm>
                <a:custGeom>
                  <a:avLst/>
                  <a:gdLst/>
                  <a:ahLst/>
                  <a:cxnLst/>
                  <a:rect l="l" t="t" r="r" b="b"/>
                  <a:pathLst>
                    <a:path w="191552" h="174250" extrusionOk="0">
                      <a:moveTo>
                        <a:pt x="94838" y="174250"/>
                      </a:moveTo>
                      <a:cubicBezTo>
                        <a:pt x="74169" y="174250"/>
                        <a:pt x="53690" y="167487"/>
                        <a:pt x="36830" y="154438"/>
                      </a:cubicBezTo>
                      <a:cubicBezTo>
                        <a:pt x="12065" y="135293"/>
                        <a:pt x="-1650" y="105194"/>
                        <a:pt x="159" y="73857"/>
                      </a:cubicBezTo>
                      <a:lnTo>
                        <a:pt x="3684" y="13468"/>
                      </a:lnTo>
                      <a:cubicBezTo>
                        <a:pt x="3969" y="8134"/>
                        <a:pt x="7208" y="3467"/>
                        <a:pt x="12065" y="1276"/>
                      </a:cubicBezTo>
                      <a:cubicBezTo>
                        <a:pt x="16923" y="-914"/>
                        <a:pt x="22543" y="-248"/>
                        <a:pt x="26734" y="2991"/>
                      </a:cubicBezTo>
                      <a:lnTo>
                        <a:pt x="185992" y="126054"/>
                      </a:lnTo>
                      <a:cubicBezTo>
                        <a:pt x="190183" y="129292"/>
                        <a:pt x="192278" y="134626"/>
                        <a:pt x="191326" y="139770"/>
                      </a:cubicBezTo>
                      <a:cubicBezTo>
                        <a:pt x="190469" y="145009"/>
                        <a:pt x="186659" y="149295"/>
                        <a:pt x="181706" y="150914"/>
                      </a:cubicBezTo>
                      <a:lnTo>
                        <a:pt x="124175" y="169583"/>
                      </a:lnTo>
                      <a:cubicBezTo>
                        <a:pt x="114554" y="172726"/>
                        <a:pt x="104648" y="174250"/>
                        <a:pt x="94838" y="174250"/>
                      </a:cubicBezTo>
                      <a:close/>
                      <a:moveTo>
                        <a:pt x="30639" y="42139"/>
                      </a:moveTo>
                      <a:lnTo>
                        <a:pt x="28734" y="75476"/>
                      </a:lnTo>
                      <a:cubicBezTo>
                        <a:pt x="27496" y="97669"/>
                        <a:pt x="36830" y="118148"/>
                        <a:pt x="54356" y="131769"/>
                      </a:cubicBezTo>
                      <a:cubicBezTo>
                        <a:pt x="71978" y="145389"/>
                        <a:pt x="94171" y="149200"/>
                        <a:pt x="115317" y="142341"/>
                      </a:cubicBezTo>
                      <a:lnTo>
                        <a:pt x="147130" y="132055"/>
                      </a:lnTo>
                      <a:lnTo>
                        <a:pt x="30639" y="42139"/>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580" name="Google Shape;2580;p18"/>
              <p:cNvGrpSpPr/>
              <p:nvPr/>
            </p:nvGrpSpPr>
            <p:grpSpPr>
              <a:xfrm>
                <a:off x="4462311" y="5636933"/>
                <a:ext cx="572525" cy="575651"/>
                <a:chOff x="4462311" y="5636933"/>
                <a:chExt cx="572525" cy="575651"/>
              </a:xfrm>
            </p:grpSpPr>
            <p:sp>
              <p:nvSpPr>
                <p:cNvPr id="2581" name="Google Shape;2581;p18"/>
                <p:cNvSpPr/>
                <p:nvPr/>
              </p:nvSpPr>
              <p:spPr>
                <a:xfrm>
                  <a:off x="4476654" y="5651277"/>
                  <a:ext cx="544067" cy="547116"/>
                </a:xfrm>
                <a:custGeom>
                  <a:avLst/>
                  <a:gdLst/>
                  <a:ahLst/>
                  <a:cxnLst/>
                  <a:rect l="l" t="t" r="r" b="b"/>
                  <a:pathLst>
                    <a:path w="544067" h="547116" extrusionOk="0">
                      <a:moveTo>
                        <a:pt x="544068" y="232600"/>
                      </a:moveTo>
                      <a:lnTo>
                        <a:pt x="301180" y="547116"/>
                      </a:lnTo>
                      <a:lnTo>
                        <a:pt x="297847" y="544544"/>
                      </a:lnTo>
                      <a:cubicBezTo>
                        <a:pt x="272987" y="525399"/>
                        <a:pt x="306610" y="481870"/>
                        <a:pt x="281845" y="462725"/>
                      </a:cubicBezTo>
                      <a:cubicBezTo>
                        <a:pt x="256985" y="443579"/>
                        <a:pt x="223457" y="487013"/>
                        <a:pt x="198596" y="467868"/>
                      </a:cubicBezTo>
                      <a:cubicBezTo>
                        <a:pt x="173736" y="448723"/>
                        <a:pt x="207359" y="405193"/>
                        <a:pt x="182594" y="386049"/>
                      </a:cubicBezTo>
                      <a:cubicBezTo>
                        <a:pt x="157734" y="366903"/>
                        <a:pt x="124206" y="410337"/>
                        <a:pt x="99346" y="391192"/>
                      </a:cubicBezTo>
                      <a:cubicBezTo>
                        <a:pt x="74486" y="372046"/>
                        <a:pt x="108109" y="328517"/>
                        <a:pt x="83249" y="309372"/>
                      </a:cubicBezTo>
                      <a:cubicBezTo>
                        <a:pt x="58388" y="290227"/>
                        <a:pt x="24860" y="333661"/>
                        <a:pt x="0" y="314516"/>
                      </a:cubicBezTo>
                      <a:lnTo>
                        <a:pt x="242888" y="0"/>
                      </a:lnTo>
                      <a:lnTo>
                        <a:pt x="544068" y="23260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82" name="Google Shape;2582;p18"/>
                <p:cNvSpPr/>
                <p:nvPr/>
              </p:nvSpPr>
              <p:spPr>
                <a:xfrm>
                  <a:off x="4462311" y="5636933"/>
                  <a:ext cx="572525" cy="575651"/>
                </a:xfrm>
                <a:custGeom>
                  <a:avLst/>
                  <a:gdLst/>
                  <a:ahLst/>
                  <a:cxnLst/>
                  <a:rect l="l" t="t" r="r" b="b"/>
                  <a:pathLst>
                    <a:path w="572525" h="575651" extrusionOk="0">
                      <a:moveTo>
                        <a:pt x="315429" y="575652"/>
                      </a:moveTo>
                      <a:cubicBezTo>
                        <a:pt x="312381" y="575652"/>
                        <a:pt x="309333" y="574700"/>
                        <a:pt x="306666" y="572699"/>
                      </a:cubicBezTo>
                      <a:lnTo>
                        <a:pt x="303332" y="570127"/>
                      </a:lnTo>
                      <a:cubicBezTo>
                        <a:pt x="284282" y="555459"/>
                        <a:pt x="287521" y="532599"/>
                        <a:pt x="289902" y="515835"/>
                      </a:cubicBezTo>
                      <a:cubicBezTo>
                        <a:pt x="292092" y="500119"/>
                        <a:pt x="292569" y="492308"/>
                        <a:pt x="287330" y="488308"/>
                      </a:cubicBezTo>
                      <a:cubicBezTo>
                        <a:pt x="282091" y="484212"/>
                        <a:pt x="274567" y="486689"/>
                        <a:pt x="259898" y="492784"/>
                      </a:cubicBezTo>
                      <a:cubicBezTo>
                        <a:pt x="244372" y="499261"/>
                        <a:pt x="223036" y="508120"/>
                        <a:pt x="204082" y="493451"/>
                      </a:cubicBezTo>
                      <a:cubicBezTo>
                        <a:pt x="185127" y="478783"/>
                        <a:pt x="188270" y="455923"/>
                        <a:pt x="190651" y="439158"/>
                      </a:cubicBezTo>
                      <a:cubicBezTo>
                        <a:pt x="192842" y="423443"/>
                        <a:pt x="193318" y="415632"/>
                        <a:pt x="188080" y="411632"/>
                      </a:cubicBezTo>
                      <a:cubicBezTo>
                        <a:pt x="182841" y="407536"/>
                        <a:pt x="175316" y="410012"/>
                        <a:pt x="160648" y="416108"/>
                      </a:cubicBezTo>
                      <a:cubicBezTo>
                        <a:pt x="145122" y="422585"/>
                        <a:pt x="123786" y="431443"/>
                        <a:pt x="104831" y="416775"/>
                      </a:cubicBezTo>
                      <a:cubicBezTo>
                        <a:pt x="85876" y="402107"/>
                        <a:pt x="89019" y="379246"/>
                        <a:pt x="91401" y="362578"/>
                      </a:cubicBezTo>
                      <a:cubicBezTo>
                        <a:pt x="93592" y="346861"/>
                        <a:pt x="94068" y="339051"/>
                        <a:pt x="88829" y="334955"/>
                      </a:cubicBezTo>
                      <a:cubicBezTo>
                        <a:pt x="83590" y="330859"/>
                        <a:pt x="76066" y="333336"/>
                        <a:pt x="61397" y="339432"/>
                      </a:cubicBezTo>
                      <a:cubicBezTo>
                        <a:pt x="45871" y="345909"/>
                        <a:pt x="24535" y="354767"/>
                        <a:pt x="5581" y="340099"/>
                      </a:cubicBezTo>
                      <a:cubicBezTo>
                        <a:pt x="-706" y="335241"/>
                        <a:pt x="-1849" y="326287"/>
                        <a:pt x="3009" y="320096"/>
                      </a:cubicBezTo>
                      <a:lnTo>
                        <a:pt x="245896" y="5581"/>
                      </a:lnTo>
                      <a:cubicBezTo>
                        <a:pt x="250754" y="-706"/>
                        <a:pt x="259708" y="-1849"/>
                        <a:pt x="265899" y="3009"/>
                      </a:cubicBezTo>
                      <a:lnTo>
                        <a:pt x="566984" y="235609"/>
                      </a:lnTo>
                      <a:cubicBezTo>
                        <a:pt x="569937" y="237896"/>
                        <a:pt x="571937" y="241325"/>
                        <a:pt x="572413" y="245134"/>
                      </a:cubicBezTo>
                      <a:cubicBezTo>
                        <a:pt x="572890" y="248849"/>
                        <a:pt x="571842" y="252659"/>
                        <a:pt x="569556" y="255707"/>
                      </a:cubicBezTo>
                      <a:lnTo>
                        <a:pt x="326668" y="570223"/>
                      </a:lnTo>
                      <a:cubicBezTo>
                        <a:pt x="323906" y="573747"/>
                        <a:pt x="319715" y="575652"/>
                        <a:pt x="315429" y="575652"/>
                      </a:cubicBezTo>
                      <a:close/>
                      <a:moveTo>
                        <a:pt x="281520" y="457732"/>
                      </a:moveTo>
                      <a:cubicBezTo>
                        <a:pt x="289330" y="457732"/>
                        <a:pt x="297236" y="459828"/>
                        <a:pt x="304856" y="465638"/>
                      </a:cubicBezTo>
                      <a:cubicBezTo>
                        <a:pt x="323811" y="480307"/>
                        <a:pt x="320572" y="503071"/>
                        <a:pt x="318286" y="519740"/>
                      </a:cubicBezTo>
                      <a:cubicBezTo>
                        <a:pt x="317334" y="526693"/>
                        <a:pt x="316667" y="532123"/>
                        <a:pt x="316762" y="536314"/>
                      </a:cubicBezTo>
                      <a:lnTo>
                        <a:pt x="538314" y="249516"/>
                      </a:lnTo>
                      <a:lnTo>
                        <a:pt x="259803" y="34441"/>
                      </a:lnTo>
                      <a:lnTo>
                        <a:pt x="41871" y="316572"/>
                      </a:lnTo>
                      <a:cubicBezTo>
                        <a:pt x="44442" y="315619"/>
                        <a:pt x="47205" y="314477"/>
                        <a:pt x="50443" y="313143"/>
                      </a:cubicBezTo>
                      <a:cubicBezTo>
                        <a:pt x="65969" y="306666"/>
                        <a:pt x="87305" y="297808"/>
                        <a:pt x="106260" y="312476"/>
                      </a:cubicBezTo>
                      <a:cubicBezTo>
                        <a:pt x="125215" y="327145"/>
                        <a:pt x="122071" y="350005"/>
                        <a:pt x="119690" y="366673"/>
                      </a:cubicBezTo>
                      <a:cubicBezTo>
                        <a:pt x="117499" y="382390"/>
                        <a:pt x="117023" y="390200"/>
                        <a:pt x="122357" y="394296"/>
                      </a:cubicBezTo>
                      <a:cubicBezTo>
                        <a:pt x="127596" y="398392"/>
                        <a:pt x="135121" y="395915"/>
                        <a:pt x="149789" y="389819"/>
                      </a:cubicBezTo>
                      <a:cubicBezTo>
                        <a:pt x="165315" y="383342"/>
                        <a:pt x="186651" y="374484"/>
                        <a:pt x="205606" y="389152"/>
                      </a:cubicBezTo>
                      <a:cubicBezTo>
                        <a:pt x="224560" y="403821"/>
                        <a:pt x="221322" y="426586"/>
                        <a:pt x="219036" y="443255"/>
                      </a:cubicBezTo>
                      <a:cubicBezTo>
                        <a:pt x="216845" y="458971"/>
                        <a:pt x="216369" y="466877"/>
                        <a:pt x="221608" y="470877"/>
                      </a:cubicBezTo>
                      <a:cubicBezTo>
                        <a:pt x="226846" y="474973"/>
                        <a:pt x="234371" y="472496"/>
                        <a:pt x="249040" y="466400"/>
                      </a:cubicBezTo>
                      <a:cubicBezTo>
                        <a:pt x="258374" y="462495"/>
                        <a:pt x="269804" y="457732"/>
                        <a:pt x="281520" y="457732"/>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583" name="Google Shape;2583;p18"/>
              <p:cNvGrpSpPr/>
              <p:nvPr/>
            </p:nvGrpSpPr>
            <p:grpSpPr>
              <a:xfrm>
                <a:off x="4751814" y="5483009"/>
                <a:ext cx="402028" cy="354862"/>
                <a:chOff x="4751814" y="5483009"/>
                <a:chExt cx="402028" cy="354862"/>
              </a:xfrm>
            </p:grpSpPr>
            <p:sp>
              <p:nvSpPr>
                <p:cNvPr id="2584" name="Google Shape;2584;p18"/>
                <p:cNvSpPr/>
                <p:nvPr/>
              </p:nvSpPr>
              <p:spPr>
                <a:xfrm rot="-3138037">
                  <a:off x="4893835" y="5470086"/>
                  <a:ext cx="118585" cy="381135"/>
                </a:xfrm>
                <a:custGeom>
                  <a:avLst/>
                  <a:gdLst/>
                  <a:ahLst/>
                  <a:cxnLst/>
                  <a:rect l="l" t="t" r="r" b="b"/>
                  <a:pathLst>
                    <a:path w="118395" h="380524" extrusionOk="0">
                      <a:moveTo>
                        <a:pt x="0" y="0"/>
                      </a:moveTo>
                      <a:lnTo>
                        <a:pt x="118396" y="0"/>
                      </a:lnTo>
                      <a:lnTo>
                        <a:pt x="118396" y="380524"/>
                      </a:lnTo>
                      <a:lnTo>
                        <a:pt x="0" y="380524"/>
                      </a:ln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85" name="Google Shape;2585;p18"/>
                <p:cNvSpPr/>
                <p:nvPr/>
              </p:nvSpPr>
              <p:spPr>
                <a:xfrm>
                  <a:off x="4751814" y="5483009"/>
                  <a:ext cx="402028" cy="354862"/>
                </a:xfrm>
                <a:custGeom>
                  <a:avLst/>
                  <a:gdLst/>
                  <a:ahLst/>
                  <a:cxnLst/>
                  <a:rect l="l" t="t" r="r" b="b"/>
                  <a:pathLst>
                    <a:path w="402028" h="354862" extrusionOk="0">
                      <a:moveTo>
                        <a:pt x="315390" y="354862"/>
                      </a:moveTo>
                      <a:cubicBezTo>
                        <a:pt x="312342" y="354862"/>
                        <a:pt x="309294" y="353910"/>
                        <a:pt x="306627" y="351910"/>
                      </a:cubicBezTo>
                      <a:lnTo>
                        <a:pt x="5542" y="119309"/>
                      </a:lnTo>
                      <a:cubicBezTo>
                        <a:pt x="2589" y="117023"/>
                        <a:pt x="589" y="113594"/>
                        <a:pt x="113" y="109784"/>
                      </a:cubicBezTo>
                      <a:cubicBezTo>
                        <a:pt x="-364" y="106069"/>
                        <a:pt x="684" y="102259"/>
                        <a:pt x="2970" y="99211"/>
                      </a:cubicBezTo>
                      <a:lnTo>
                        <a:pt x="75360" y="5580"/>
                      </a:lnTo>
                      <a:cubicBezTo>
                        <a:pt x="80218" y="-706"/>
                        <a:pt x="89171" y="-1849"/>
                        <a:pt x="95363" y="3009"/>
                      </a:cubicBezTo>
                      <a:lnTo>
                        <a:pt x="396448" y="235609"/>
                      </a:lnTo>
                      <a:cubicBezTo>
                        <a:pt x="402734" y="240467"/>
                        <a:pt x="403878" y="249421"/>
                        <a:pt x="399020" y="255612"/>
                      </a:cubicBezTo>
                      <a:lnTo>
                        <a:pt x="326630" y="349242"/>
                      </a:lnTo>
                      <a:cubicBezTo>
                        <a:pt x="323867" y="352957"/>
                        <a:pt x="319676" y="354862"/>
                        <a:pt x="315390" y="354862"/>
                      </a:cubicBezTo>
                      <a:close/>
                      <a:moveTo>
                        <a:pt x="34308" y="105403"/>
                      </a:moveTo>
                      <a:lnTo>
                        <a:pt x="312818" y="320477"/>
                      </a:lnTo>
                      <a:lnTo>
                        <a:pt x="367682" y="249421"/>
                      </a:lnTo>
                      <a:lnTo>
                        <a:pt x="89171" y="34251"/>
                      </a:lnTo>
                      <a:lnTo>
                        <a:pt x="34308" y="105403"/>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586" name="Google Shape;2586;p18"/>
              <p:cNvGrpSpPr/>
              <p:nvPr/>
            </p:nvGrpSpPr>
            <p:grpSpPr>
              <a:xfrm>
                <a:off x="4865542" y="5303307"/>
                <a:ext cx="416205" cy="387402"/>
                <a:chOff x="4865542" y="5303307"/>
                <a:chExt cx="416205" cy="387402"/>
              </a:xfrm>
            </p:grpSpPr>
            <p:sp>
              <p:nvSpPr>
                <p:cNvPr id="2587" name="Google Shape;2587;p18"/>
                <p:cNvSpPr/>
                <p:nvPr/>
              </p:nvSpPr>
              <p:spPr>
                <a:xfrm>
                  <a:off x="4879848" y="5317553"/>
                  <a:ext cx="387730" cy="358870"/>
                </a:xfrm>
                <a:custGeom>
                  <a:avLst/>
                  <a:gdLst/>
                  <a:ahLst/>
                  <a:cxnLst/>
                  <a:rect l="l" t="t" r="r" b="b"/>
                  <a:pathLst>
                    <a:path w="387730" h="358870" extrusionOk="0">
                      <a:moveTo>
                        <a:pt x="301085" y="358870"/>
                      </a:moveTo>
                      <a:lnTo>
                        <a:pt x="0" y="126270"/>
                      </a:lnTo>
                      <a:lnTo>
                        <a:pt x="61913" y="46069"/>
                      </a:lnTo>
                      <a:cubicBezTo>
                        <a:pt x="101917" y="-5747"/>
                        <a:pt x="176308" y="-15272"/>
                        <a:pt x="228124" y="24733"/>
                      </a:cubicBezTo>
                      <a:lnTo>
                        <a:pt x="341662" y="112459"/>
                      </a:lnTo>
                      <a:cubicBezTo>
                        <a:pt x="393478" y="152464"/>
                        <a:pt x="403003" y="226854"/>
                        <a:pt x="362998" y="278670"/>
                      </a:cubicBezTo>
                      <a:lnTo>
                        <a:pt x="301085" y="35887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88" name="Google Shape;2588;p18"/>
                <p:cNvSpPr/>
                <p:nvPr/>
              </p:nvSpPr>
              <p:spPr>
                <a:xfrm>
                  <a:off x="4865542" y="5303307"/>
                  <a:ext cx="416205" cy="387402"/>
                </a:xfrm>
                <a:custGeom>
                  <a:avLst/>
                  <a:gdLst/>
                  <a:ahLst/>
                  <a:cxnLst/>
                  <a:rect l="l" t="t" r="r" b="b"/>
                  <a:pathLst>
                    <a:path w="416205" h="387402" extrusionOk="0">
                      <a:moveTo>
                        <a:pt x="315390" y="387403"/>
                      </a:moveTo>
                      <a:cubicBezTo>
                        <a:pt x="312247" y="387403"/>
                        <a:pt x="309199" y="386355"/>
                        <a:pt x="306627" y="384450"/>
                      </a:cubicBezTo>
                      <a:lnTo>
                        <a:pt x="5542" y="151849"/>
                      </a:lnTo>
                      <a:cubicBezTo>
                        <a:pt x="2589" y="149563"/>
                        <a:pt x="589" y="146135"/>
                        <a:pt x="113" y="142324"/>
                      </a:cubicBezTo>
                      <a:cubicBezTo>
                        <a:pt x="-363" y="138515"/>
                        <a:pt x="684" y="134800"/>
                        <a:pt x="2970" y="131752"/>
                      </a:cubicBezTo>
                      <a:lnTo>
                        <a:pt x="64883" y="51551"/>
                      </a:lnTo>
                      <a:cubicBezTo>
                        <a:pt x="109650" y="-6361"/>
                        <a:pt x="193185" y="-17124"/>
                        <a:pt x="251096" y="27644"/>
                      </a:cubicBezTo>
                      <a:lnTo>
                        <a:pt x="364634" y="115369"/>
                      </a:lnTo>
                      <a:cubicBezTo>
                        <a:pt x="392733" y="137086"/>
                        <a:pt x="410640" y="168328"/>
                        <a:pt x="415117" y="203571"/>
                      </a:cubicBezTo>
                      <a:cubicBezTo>
                        <a:pt x="419594" y="238718"/>
                        <a:pt x="410164" y="273579"/>
                        <a:pt x="388542" y="301678"/>
                      </a:cubicBezTo>
                      <a:lnTo>
                        <a:pt x="326630" y="381878"/>
                      </a:lnTo>
                      <a:cubicBezTo>
                        <a:pt x="324344" y="384831"/>
                        <a:pt x="320915" y="386832"/>
                        <a:pt x="317105" y="387308"/>
                      </a:cubicBezTo>
                      <a:cubicBezTo>
                        <a:pt x="316629" y="387308"/>
                        <a:pt x="315962" y="387403"/>
                        <a:pt x="315390" y="387403"/>
                      </a:cubicBezTo>
                      <a:close/>
                      <a:moveTo>
                        <a:pt x="34308" y="137943"/>
                      </a:moveTo>
                      <a:lnTo>
                        <a:pt x="312818" y="353113"/>
                      </a:lnTo>
                      <a:lnTo>
                        <a:pt x="366063" y="284247"/>
                      </a:lnTo>
                      <a:cubicBezTo>
                        <a:pt x="383113" y="262244"/>
                        <a:pt x="390543" y="234908"/>
                        <a:pt x="386923" y="207285"/>
                      </a:cubicBezTo>
                      <a:cubicBezTo>
                        <a:pt x="383304" y="179663"/>
                        <a:pt x="369302" y="155088"/>
                        <a:pt x="347299" y="138134"/>
                      </a:cubicBezTo>
                      <a:lnTo>
                        <a:pt x="233761" y="50408"/>
                      </a:lnTo>
                      <a:cubicBezTo>
                        <a:pt x="188231" y="15261"/>
                        <a:pt x="122700" y="23739"/>
                        <a:pt x="87647" y="69172"/>
                      </a:cubicBezTo>
                      <a:lnTo>
                        <a:pt x="34308" y="137943"/>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589" name="Google Shape;2589;p18"/>
              <p:cNvGrpSpPr/>
              <p:nvPr/>
            </p:nvGrpSpPr>
            <p:grpSpPr>
              <a:xfrm>
                <a:off x="4804248" y="5401592"/>
                <a:ext cx="421233" cy="357222"/>
                <a:chOff x="4804248" y="5401592"/>
                <a:chExt cx="421233" cy="357222"/>
              </a:xfrm>
            </p:grpSpPr>
            <p:sp>
              <p:nvSpPr>
                <p:cNvPr id="2590" name="Google Shape;2590;p18"/>
                <p:cNvSpPr/>
                <p:nvPr/>
              </p:nvSpPr>
              <p:spPr>
                <a:xfrm>
                  <a:off x="4818528" y="5415840"/>
                  <a:ext cx="392578" cy="328665"/>
                </a:xfrm>
                <a:custGeom>
                  <a:avLst/>
                  <a:gdLst/>
                  <a:ahLst/>
                  <a:cxnLst/>
                  <a:rect l="l" t="t" r="r" b="b"/>
                  <a:pathLst>
                    <a:path w="392578" h="328665" extrusionOk="0">
                      <a:moveTo>
                        <a:pt x="315828" y="320781"/>
                      </a:moveTo>
                      <a:lnTo>
                        <a:pt x="14743" y="88180"/>
                      </a:lnTo>
                      <a:cubicBezTo>
                        <a:pt x="-1831" y="75417"/>
                        <a:pt x="-4879" y="51318"/>
                        <a:pt x="7885" y="34745"/>
                      </a:cubicBezTo>
                      <a:lnTo>
                        <a:pt x="23315" y="14743"/>
                      </a:lnTo>
                      <a:cubicBezTo>
                        <a:pt x="36079" y="-1831"/>
                        <a:pt x="60177" y="-4879"/>
                        <a:pt x="76750" y="7884"/>
                      </a:cubicBezTo>
                      <a:lnTo>
                        <a:pt x="377836" y="240485"/>
                      </a:lnTo>
                      <a:cubicBezTo>
                        <a:pt x="394409" y="253248"/>
                        <a:pt x="397457" y="277347"/>
                        <a:pt x="384694" y="293920"/>
                      </a:cubicBezTo>
                      <a:lnTo>
                        <a:pt x="369263" y="313923"/>
                      </a:lnTo>
                      <a:cubicBezTo>
                        <a:pt x="356500" y="330496"/>
                        <a:pt x="332402" y="333544"/>
                        <a:pt x="315828" y="320781"/>
                      </a:cubicBezTo>
                      <a:close/>
                    </a:path>
                  </a:pathLst>
                </a:cu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91" name="Google Shape;2591;p18"/>
                <p:cNvSpPr/>
                <p:nvPr/>
              </p:nvSpPr>
              <p:spPr>
                <a:xfrm>
                  <a:off x="4804248" y="5401592"/>
                  <a:ext cx="421233" cy="357222"/>
                </a:xfrm>
                <a:custGeom>
                  <a:avLst/>
                  <a:gdLst/>
                  <a:ahLst/>
                  <a:cxnLst/>
                  <a:rect l="l" t="t" r="r" b="b"/>
                  <a:pathLst>
                    <a:path w="421233" h="357222" extrusionOk="0">
                      <a:moveTo>
                        <a:pt x="353253" y="357222"/>
                      </a:moveTo>
                      <a:cubicBezTo>
                        <a:pt x="341729" y="357222"/>
                        <a:pt x="330584" y="353412"/>
                        <a:pt x="321440" y="346364"/>
                      </a:cubicBezTo>
                      <a:lnTo>
                        <a:pt x="20355" y="113763"/>
                      </a:lnTo>
                      <a:cubicBezTo>
                        <a:pt x="9306" y="105191"/>
                        <a:pt x="2257" y="92903"/>
                        <a:pt x="448" y="78997"/>
                      </a:cubicBezTo>
                      <a:cubicBezTo>
                        <a:pt x="-1362" y="65091"/>
                        <a:pt x="2353" y="51374"/>
                        <a:pt x="10925" y="40326"/>
                      </a:cubicBezTo>
                      <a:lnTo>
                        <a:pt x="26356" y="20323"/>
                      </a:lnTo>
                      <a:cubicBezTo>
                        <a:pt x="44072" y="-2537"/>
                        <a:pt x="76933" y="-6728"/>
                        <a:pt x="99793" y="10893"/>
                      </a:cubicBezTo>
                      <a:lnTo>
                        <a:pt x="400878" y="243494"/>
                      </a:lnTo>
                      <a:cubicBezTo>
                        <a:pt x="411928" y="252066"/>
                        <a:pt x="418976" y="264353"/>
                        <a:pt x="420786" y="278260"/>
                      </a:cubicBezTo>
                      <a:cubicBezTo>
                        <a:pt x="422596" y="292167"/>
                        <a:pt x="418881" y="305883"/>
                        <a:pt x="410309" y="316932"/>
                      </a:cubicBezTo>
                      <a:lnTo>
                        <a:pt x="394878" y="336934"/>
                      </a:lnTo>
                      <a:cubicBezTo>
                        <a:pt x="386305" y="347983"/>
                        <a:pt x="374018" y="355032"/>
                        <a:pt x="360112" y="356841"/>
                      </a:cubicBezTo>
                      <a:cubicBezTo>
                        <a:pt x="357826" y="357032"/>
                        <a:pt x="355540" y="357222"/>
                        <a:pt x="353253" y="357222"/>
                      </a:cubicBezTo>
                      <a:close/>
                      <a:moveTo>
                        <a:pt x="67885" y="28515"/>
                      </a:moveTo>
                      <a:cubicBezTo>
                        <a:pt x="60741" y="28515"/>
                        <a:pt x="53692" y="31658"/>
                        <a:pt x="49025" y="37754"/>
                      </a:cubicBezTo>
                      <a:lnTo>
                        <a:pt x="33595" y="57756"/>
                      </a:lnTo>
                      <a:cubicBezTo>
                        <a:pt x="29689" y="62709"/>
                        <a:pt x="28070" y="68996"/>
                        <a:pt x="28832" y="75282"/>
                      </a:cubicBezTo>
                      <a:cubicBezTo>
                        <a:pt x="29689" y="81664"/>
                        <a:pt x="32833" y="87189"/>
                        <a:pt x="37881" y="91094"/>
                      </a:cubicBezTo>
                      <a:lnTo>
                        <a:pt x="338966" y="323694"/>
                      </a:lnTo>
                      <a:lnTo>
                        <a:pt x="338966" y="323694"/>
                      </a:lnTo>
                      <a:cubicBezTo>
                        <a:pt x="344014" y="327599"/>
                        <a:pt x="350206" y="329219"/>
                        <a:pt x="356492" y="328457"/>
                      </a:cubicBezTo>
                      <a:cubicBezTo>
                        <a:pt x="362874" y="327599"/>
                        <a:pt x="368398" y="324456"/>
                        <a:pt x="372303" y="319408"/>
                      </a:cubicBezTo>
                      <a:lnTo>
                        <a:pt x="387734" y="299406"/>
                      </a:lnTo>
                      <a:cubicBezTo>
                        <a:pt x="391639" y="294453"/>
                        <a:pt x="393259" y="288166"/>
                        <a:pt x="392497" y="281880"/>
                      </a:cubicBezTo>
                      <a:cubicBezTo>
                        <a:pt x="391639" y="275593"/>
                        <a:pt x="388496" y="269973"/>
                        <a:pt x="383448" y="266068"/>
                      </a:cubicBezTo>
                      <a:lnTo>
                        <a:pt x="82363" y="33467"/>
                      </a:lnTo>
                      <a:cubicBezTo>
                        <a:pt x="78076" y="30134"/>
                        <a:pt x="72933" y="28515"/>
                        <a:pt x="67885" y="2851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592" name="Google Shape;2592;p18"/>
              <p:cNvGrpSpPr/>
              <p:nvPr/>
            </p:nvGrpSpPr>
            <p:grpSpPr>
              <a:xfrm>
                <a:off x="4680264" y="5562151"/>
                <a:ext cx="421201" cy="357254"/>
                <a:chOff x="4680264" y="5562151"/>
                <a:chExt cx="421201" cy="357254"/>
              </a:xfrm>
            </p:grpSpPr>
            <p:sp>
              <p:nvSpPr>
                <p:cNvPr id="2593" name="Google Shape;2593;p18"/>
                <p:cNvSpPr/>
                <p:nvPr/>
              </p:nvSpPr>
              <p:spPr>
                <a:xfrm>
                  <a:off x="4694512" y="5576431"/>
                  <a:ext cx="392578" cy="328665"/>
                </a:xfrm>
                <a:custGeom>
                  <a:avLst/>
                  <a:gdLst/>
                  <a:ahLst/>
                  <a:cxnLst/>
                  <a:rect l="l" t="t" r="r" b="b"/>
                  <a:pathLst>
                    <a:path w="392578" h="328665" extrusionOk="0">
                      <a:moveTo>
                        <a:pt x="315828" y="320781"/>
                      </a:moveTo>
                      <a:lnTo>
                        <a:pt x="14743" y="88180"/>
                      </a:lnTo>
                      <a:cubicBezTo>
                        <a:pt x="-1831" y="75417"/>
                        <a:pt x="-4879" y="51319"/>
                        <a:pt x="7885" y="34745"/>
                      </a:cubicBezTo>
                      <a:lnTo>
                        <a:pt x="23315" y="14743"/>
                      </a:lnTo>
                      <a:cubicBezTo>
                        <a:pt x="36078" y="-1831"/>
                        <a:pt x="60177" y="-4879"/>
                        <a:pt x="76750" y="7885"/>
                      </a:cubicBezTo>
                      <a:lnTo>
                        <a:pt x="377836" y="240485"/>
                      </a:lnTo>
                      <a:cubicBezTo>
                        <a:pt x="394409" y="253248"/>
                        <a:pt x="397457" y="277347"/>
                        <a:pt x="384694" y="293920"/>
                      </a:cubicBezTo>
                      <a:lnTo>
                        <a:pt x="369263" y="313923"/>
                      </a:lnTo>
                      <a:cubicBezTo>
                        <a:pt x="356404" y="330497"/>
                        <a:pt x="332401" y="333544"/>
                        <a:pt x="315828" y="320781"/>
                      </a:cubicBezTo>
                      <a:close/>
                    </a:path>
                  </a:pathLst>
                </a:cu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94" name="Google Shape;2594;p18"/>
                <p:cNvSpPr/>
                <p:nvPr/>
              </p:nvSpPr>
              <p:spPr>
                <a:xfrm>
                  <a:off x="4680264" y="5562151"/>
                  <a:ext cx="421201" cy="357254"/>
                </a:xfrm>
                <a:custGeom>
                  <a:avLst/>
                  <a:gdLst/>
                  <a:ahLst/>
                  <a:cxnLst/>
                  <a:rect l="l" t="t" r="r" b="b"/>
                  <a:pathLst>
                    <a:path w="421201" h="357254" extrusionOk="0">
                      <a:moveTo>
                        <a:pt x="353317" y="357254"/>
                      </a:moveTo>
                      <a:cubicBezTo>
                        <a:pt x="342173" y="357254"/>
                        <a:pt x="330838" y="353730"/>
                        <a:pt x="321408" y="346396"/>
                      </a:cubicBezTo>
                      <a:lnTo>
                        <a:pt x="321408" y="346396"/>
                      </a:lnTo>
                      <a:lnTo>
                        <a:pt x="20323" y="113795"/>
                      </a:lnTo>
                      <a:cubicBezTo>
                        <a:pt x="-2537" y="96174"/>
                        <a:pt x="-6728" y="63218"/>
                        <a:pt x="10893" y="40357"/>
                      </a:cubicBezTo>
                      <a:lnTo>
                        <a:pt x="26324" y="20355"/>
                      </a:lnTo>
                      <a:cubicBezTo>
                        <a:pt x="34896" y="9306"/>
                        <a:pt x="47184" y="2257"/>
                        <a:pt x="61090" y="448"/>
                      </a:cubicBezTo>
                      <a:cubicBezTo>
                        <a:pt x="74997" y="-1362"/>
                        <a:pt x="88713" y="2353"/>
                        <a:pt x="99762" y="10925"/>
                      </a:cubicBezTo>
                      <a:lnTo>
                        <a:pt x="400847" y="243430"/>
                      </a:lnTo>
                      <a:cubicBezTo>
                        <a:pt x="411896" y="252003"/>
                        <a:pt x="418944" y="264290"/>
                        <a:pt x="420754" y="278196"/>
                      </a:cubicBezTo>
                      <a:cubicBezTo>
                        <a:pt x="422564" y="292103"/>
                        <a:pt x="418849" y="305819"/>
                        <a:pt x="410277" y="316868"/>
                      </a:cubicBezTo>
                      <a:lnTo>
                        <a:pt x="394846" y="336871"/>
                      </a:lnTo>
                      <a:cubicBezTo>
                        <a:pt x="384464" y="350301"/>
                        <a:pt x="368938" y="357254"/>
                        <a:pt x="353317" y="357254"/>
                      </a:cubicBezTo>
                      <a:close/>
                      <a:moveTo>
                        <a:pt x="338839" y="323726"/>
                      </a:moveTo>
                      <a:cubicBezTo>
                        <a:pt x="349221" y="331727"/>
                        <a:pt x="364176" y="329822"/>
                        <a:pt x="372177" y="319440"/>
                      </a:cubicBezTo>
                      <a:lnTo>
                        <a:pt x="387607" y="299438"/>
                      </a:lnTo>
                      <a:cubicBezTo>
                        <a:pt x="391512" y="294484"/>
                        <a:pt x="393132" y="288198"/>
                        <a:pt x="392370" y="281911"/>
                      </a:cubicBezTo>
                      <a:cubicBezTo>
                        <a:pt x="391512" y="275530"/>
                        <a:pt x="388369" y="270005"/>
                        <a:pt x="383321" y="266100"/>
                      </a:cubicBezTo>
                      <a:lnTo>
                        <a:pt x="82236" y="33499"/>
                      </a:lnTo>
                      <a:cubicBezTo>
                        <a:pt x="77187" y="29594"/>
                        <a:pt x="70901" y="27975"/>
                        <a:pt x="64710" y="28737"/>
                      </a:cubicBezTo>
                      <a:cubicBezTo>
                        <a:pt x="58328" y="29594"/>
                        <a:pt x="52803" y="32738"/>
                        <a:pt x="48898" y="37785"/>
                      </a:cubicBezTo>
                      <a:lnTo>
                        <a:pt x="33468" y="57788"/>
                      </a:lnTo>
                      <a:cubicBezTo>
                        <a:pt x="25467" y="68170"/>
                        <a:pt x="27372" y="83125"/>
                        <a:pt x="37754" y="91126"/>
                      </a:cubicBezTo>
                      <a:lnTo>
                        <a:pt x="338839" y="323726"/>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2595" name="Google Shape;2595;p18"/>
              <p:cNvSpPr/>
              <p:nvPr/>
            </p:nvSpPr>
            <p:spPr>
              <a:xfrm>
                <a:off x="4464025" y="5942775"/>
                <a:ext cx="326343" cy="268571"/>
              </a:xfrm>
              <a:custGeom>
                <a:avLst/>
                <a:gdLst/>
                <a:ahLst/>
                <a:cxnLst/>
                <a:rect l="l" t="t" r="r" b="b"/>
                <a:pathLst>
                  <a:path w="326343" h="268571" extrusionOk="0">
                    <a:moveTo>
                      <a:pt x="312095" y="268571"/>
                    </a:moveTo>
                    <a:cubicBezTo>
                      <a:pt x="309047" y="268571"/>
                      <a:pt x="305999" y="267619"/>
                      <a:pt x="303332" y="265618"/>
                    </a:cubicBezTo>
                    <a:cubicBezTo>
                      <a:pt x="284377" y="250950"/>
                      <a:pt x="287521" y="228090"/>
                      <a:pt x="289902" y="211421"/>
                    </a:cubicBezTo>
                    <a:cubicBezTo>
                      <a:pt x="292092" y="195705"/>
                      <a:pt x="292569" y="187895"/>
                      <a:pt x="287330" y="183894"/>
                    </a:cubicBezTo>
                    <a:cubicBezTo>
                      <a:pt x="282091" y="179798"/>
                      <a:pt x="274566" y="182275"/>
                      <a:pt x="259898" y="188371"/>
                    </a:cubicBezTo>
                    <a:cubicBezTo>
                      <a:pt x="244372" y="194848"/>
                      <a:pt x="223036" y="203706"/>
                      <a:pt x="204082" y="189038"/>
                    </a:cubicBezTo>
                    <a:cubicBezTo>
                      <a:pt x="185127" y="174369"/>
                      <a:pt x="188270" y="151509"/>
                      <a:pt x="190651" y="134745"/>
                    </a:cubicBezTo>
                    <a:cubicBezTo>
                      <a:pt x="192842" y="119029"/>
                      <a:pt x="193318" y="111219"/>
                      <a:pt x="188080" y="107218"/>
                    </a:cubicBezTo>
                    <a:cubicBezTo>
                      <a:pt x="182841" y="103122"/>
                      <a:pt x="175316" y="105599"/>
                      <a:pt x="160648" y="111695"/>
                    </a:cubicBezTo>
                    <a:cubicBezTo>
                      <a:pt x="145122" y="118172"/>
                      <a:pt x="123786" y="127030"/>
                      <a:pt x="104831" y="112362"/>
                    </a:cubicBezTo>
                    <a:cubicBezTo>
                      <a:pt x="85876" y="97693"/>
                      <a:pt x="89020" y="74833"/>
                      <a:pt x="91401" y="58164"/>
                    </a:cubicBezTo>
                    <a:cubicBezTo>
                      <a:pt x="93591" y="42448"/>
                      <a:pt x="94068" y="34637"/>
                      <a:pt x="88829" y="30542"/>
                    </a:cubicBezTo>
                    <a:cubicBezTo>
                      <a:pt x="83590" y="26446"/>
                      <a:pt x="76065" y="28922"/>
                      <a:pt x="61397" y="35019"/>
                    </a:cubicBezTo>
                    <a:cubicBezTo>
                      <a:pt x="45871" y="41496"/>
                      <a:pt x="24535" y="50354"/>
                      <a:pt x="5581" y="35685"/>
                    </a:cubicBezTo>
                    <a:cubicBezTo>
                      <a:pt x="-706" y="30828"/>
                      <a:pt x="-1849" y="21874"/>
                      <a:pt x="3009" y="15683"/>
                    </a:cubicBezTo>
                    <a:cubicBezTo>
                      <a:pt x="7866" y="9396"/>
                      <a:pt x="16820" y="8253"/>
                      <a:pt x="23011" y="13111"/>
                    </a:cubicBezTo>
                    <a:cubicBezTo>
                      <a:pt x="28250" y="17206"/>
                      <a:pt x="35775" y="14730"/>
                      <a:pt x="50443" y="8634"/>
                    </a:cubicBezTo>
                    <a:cubicBezTo>
                      <a:pt x="65969" y="2157"/>
                      <a:pt x="87305" y="-6701"/>
                      <a:pt x="106260" y="7967"/>
                    </a:cubicBezTo>
                    <a:cubicBezTo>
                      <a:pt x="125215" y="22636"/>
                      <a:pt x="122071" y="45496"/>
                      <a:pt x="119690" y="62165"/>
                    </a:cubicBezTo>
                    <a:cubicBezTo>
                      <a:pt x="117499" y="77881"/>
                      <a:pt x="117023" y="85691"/>
                      <a:pt x="122262" y="89787"/>
                    </a:cubicBezTo>
                    <a:cubicBezTo>
                      <a:pt x="127500" y="93883"/>
                      <a:pt x="135025" y="91406"/>
                      <a:pt x="149694" y="85310"/>
                    </a:cubicBezTo>
                    <a:cubicBezTo>
                      <a:pt x="165220" y="78833"/>
                      <a:pt x="186556" y="69975"/>
                      <a:pt x="205510" y="84643"/>
                    </a:cubicBezTo>
                    <a:cubicBezTo>
                      <a:pt x="224465" y="99312"/>
                      <a:pt x="221227" y="122077"/>
                      <a:pt x="218940" y="138745"/>
                    </a:cubicBezTo>
                    <a:cubicBezTo>
                      <a:pt x="216750" y="154462"/>
                      <a:pt x="216274" y="162368"/>
                      <a:pt x="221512" y="166368"/>
                    </a:cubicBezTo>
                    <a:cubicBezTo>
                      <a:pt x="226751" y="170464"/>
                      <a:pt x="234276" y="167987"/>
                      <a:pt x="248944" y="161891"/>
                    </a:cubicBezTo>
                    <a:cubicBezTo>
                      <a:pt x="264470" y="155414"/>
                      <a:pt x="285806" y="146556"/>
                      <a:pt x="304761" y="161225"/>
                    </a:cubicBezTo>
                    <a:cubicBezTo>
                      <a:pt x="323716" y="175893"/>
                      <a:pt x="320477" y="198658"/>
                      <a:pt x="318191" y="215327"/>
                    </a:cubicBezTo>
                    <a:cubicBezTo>
                      <a:pt x="316000" y="231043"/>
                      <a:pt x="315524" y="238949"/>
                      <a:pt x="320763" y="242949"/>
                    </a:cubicBezTo>
                    <a:cubicBezTo>
                      <a:pt x="327049" y="247807"/>
                      <a:pt x="328192" y="256760"/>
                      <a:pt x="323334" y="262952"/>
                    </a:cubicBezTo>
                    <a:cubicBezTo>
                      <a:pt x="320572" y="266666"/>
                      <a:pt x="316286" y="268571"/>
                      <a:pt x="312095" y="268571"/>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nvGrpSpPr>
              <p:cNvPr id="2596" name="Google Shape;2596;p18"/>
              <p:cNvGrpSpPr/>
              <p:nvPr/>
            </p:nvGrpSpPr>
            <p:grpSpPr>
              <a:xfrm>
                <a:off x="4661227" y="5807423"/>
                <a:ext cx="195857" cy="208030"/>
                <a:chOff x="4661227" y="5807423"/>
                <a:chExt cx="195857" cy="208030"/>
              </a:xfrm>
            </p:grpSpPr>
            <p:sp>
              <p:nvSpPr>
                <p:cNvPr id="2597" name="Google Shape;2597;p18"/>
                <p:cNvSpPr/>
                <p:nvPr/>
              </p:nvSpPr>
              <p:spPr>
                <a:xfrm rot="-3138037">
                  <a:off x="4670240" y="5856391"/>
                  <a:ext cx="177831" cy="110094"/>
                </a:xfrm>
                <a:custGeom>
                  <a:avLst/>
                  <a:gdLst/>
                  <a:ahLst/>
                  <a:cxnLst/>
                  <a:rect l="l" t="t" r="r" b="b"/>
                  <a:pathLst>
                    <a:path w="177546" h="109918" extrusionOk="0">
                      <a:moveTo>
                        <a:pt x="177546" y="54959"/>
                      </a:moveTo>
                      <a:cubicBezTo>
                        <a:pt x="177546" y="85313"/>
                        <a:pt x="137801" y="109919"/>
                        <a:pt x="88773" y="109919"/>
                      </a:cubicBezTo>
                      <a:cubicBezTo>
                        <a:pt x="39745" y="109919"/>
                        <a:pt x="0" y="85313"/>
                        <a:pt x="0" y="54959"/>
                      </a:cubicBezTo>
                      <a:cubicBezTo>
                        <a:pt x="0" y="24606"/>
                        <a:pt x="39745" y="0"/>
                        <a:pt x="88773" y="0"/>
                      </a:cubicBezTo>
                      <a:cubicBezTo>
                        <a:pt x="137801" y="0"/>
                        <a:pt x="177546" y="24606"/>
                        <a:pt x="177546" y="54959"/>
                      </a:cubicBezTo>
                      <a:close/>
                    </a:path>
                  </a:pathLst>
                </a:custGeom>
                <a:solidFill>
                  <a:srgbClr val="D8D7D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598" name="Google Shape;2598;p18"/>
                <p:cNvSpPr/>
                <p:nvPr/>
              </p:nvSpPr>
              <p:spPr>
                <a:xfrm>
                  <a:off x="4675124" y="5819105"/>
                  <a:ext cx="167770" cy="184501"/>
                </a:xfrm>
                <a:custGeom>
                  <a:avLst/>
                  <a:gdLst/>
                  <a:ahLst/>
                  <a:cxnLst/>
                  <a:rect l="l" t="t" r="r" b="b"/>
                  <a:pathLst>
                    <a:path w="167770" h="184501" extrusionOk="0">
                      <a:moveTo>
                        <a:pt x="53657" y="184502"/>
                      </a:moveTo>
                      <a:cubicBezTo>
                        <a:pt x="41465" y="184502"/>
                        <a:pt x="30225" y="181073"/>
                        <a:pt x="20891" y="173834"/>
                      </a:cubicBezTo>
                      <a:cubicBezTo>
                        <a:pt x="-9875" y="150117"/>
                        <a:pt x="-6256" y="95633"/>
                        <a:pt x="29082" y="49914"/>
                      </a:cubicBezTo>
                      <a:cubicBezTo>
                        <a:pt x="45179" y="29054"/>
                        <a:pt x="65563" y="13243"/>
                        <a:pt x="86518" y="5432"/>
                      </a:cubicBezTo>
                      <a:cubicBezTo>
                        <a:pt x="109759" y="-3331"/>
                        <a:pt x="131285" y="-1426"/>
                        <a:pt x="146906" y="10671"/>
                      </a:cubicBezTo>
                      <a:cubicBezTo>
                        <a:pt x="162623" y="22768"/>
                        <a:pt x="169766" y="43056"/>
                        <a:pt x="167290" y="67821"/>
                      </a:cubicBezTo>
                      <a:cubicBezTo>
                        <a:pt x="165004" y="90014"/>
                        <a:pt x="154812" y="113731"/>
                        <a:pt x="138715" y="134591"/>
                      </a:cubicBezTo>
                      <a:lnTo>
                        <a:pt x="138715" y="134591"/>
                      </a:lnTo>
                      <a:cubicBezTo>
                        <a:pt x="114045" y="166499"/>
                        <a:pt x="81565" y="184502"/>
                        <a:pt x="53657" y="184502"/>
                      </a:cubicBezTo>
                      <a:close/>
                      <a:moveTo>
                        <a:pt x="114236" y="28673"/>
                      </a:moveTo>
                      <a:cubicBezTo>
                        <a:pt x="107568" y="28673"/>
                        <a:pt x="100996" y="30578"/>
                        <a:pt x="96519" y="32197"/>
                      </a:cubicBezTo>
                      <a:cubicBezTo>
                        <a:pt x="80707" y="38103"/>
                        <a:pt x="64420" y="50962"/>
                        <a:pt x="51656" y="67440"/>
                      </a:cubicBezTo>
                      <a:cubicBezTo>
                        <a:pt x="24796" y="102206"/>
                        <a:pt x="23081" y="139544"/>
                        <a:pt x="38321" y="151260"/>
                      </a:cubicBezTo>
                      <a:cubicBezTo>
                        <a:pt x="53561" y="162975"/>
                        <a:pt x="89185" y="151927"/>
                        <a:pt x="116045" y="117160"/>
                      </a:cubicBezTo>
                      <a:lnTo>
                        <a:pt x="116045" y="117160"/>
                      </a:lnTo>
                      <a:cubicBezTo>
                        <a:pt x="128714" y="100682"/>
                        <a:pt x="137000" y="81632"/>
                        <a:pt x="138810" y="64868"/>
                      </a:cubicBezTo>
                      <a:cubicBezTo>
                        <a:pt x="139667" y="56486"/>
                        <a:pt x="139572" y="41151"/>
                        <a:pt x="129380" y="33340"/>
                      </a:cubicBezTo>
                      <a:cubicBezTo>
                        <a:pt x="124904" y="29911"/>
                        <a:pt x="119474" y="28673"/>
                        <a:pt x="114236" y="28673"/>
                      </a:cubicBezTo>
                      <a:close/>
                      <a:moveTo>
                        <a:pt x="127380" y="125923"/>
                      </a:moveTo>
                      <a:lnTo>
                        <a:pt x="127380" y="125923"/>
                      </a:lnTo>
                      <a:lnTo>
                        <a:pt x="127380" y="125923"/>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sp>
            <p:nvSpPr>
              <p:cNvPr id="2599" name="Google Shape;2599;p18"/>
              <p:cNvSpPr/>
              <p:nvPr/>
            </p:nvSpPr>
            <p:spPr>
              <a:xfrm>
                <a:off x="4462652" y="5435059"/>
                <a:ext cx="812248" cy="844788"/>
              </a:xfrm>
              <a:custGeom>
                <a:avLst/>
                <a:gdLst/>
                <a:ahLst/>
                <a:cxnLst/>
                <a:rect l="l" t="t" r="r" b="b"/>
                <a:pathLst>
                  <a:path w="812248" h="844788" extrusionOk="0">
                    <a:moveTo>
                      <a:pt x="673703" y="304800"/>
                    </a:moveTo>
                    <a:lnTo>
                      <a:pt x="611696" y="385096"/>
                    </a:lnTo>
                    <a:lnTo>
                      <a:pt x="615125" y="387763"/>
                    </a:lnTo>
                    <a:cubicBezTo>
                      <a:pt x="629793" y="399098"/>
                      <a:pt x="632555" y="420434"/>
                      <a:pt x="621221" y="435102"/>
                    </a:cubicBezTo>
                    <a:lnTo>
                      <a:pt x="600456" y="461963"/>
                    </a:lnTo>
                    <a:cubicBezTo>
                      <a:pt x="589121" y="476726"/>
                      <a:pt x="567690" y="479393"/>
                      <a:pt x="553117" y="468059"/>
                    </a:cubicBezTo>
                    <a:lnTo>
                      <a:pt x="549688" y="465391"/>
                    </a:lnTo>
                    <a:lnTo>
                      <a:pt x="311944" y="773239"/>
                    </a:lnTo>
                    <a:lnTo>
                      <a:pt x="160973" y="822198"/>
                    </a:lnTo>
                    <a:lnTo>
                      <a:pt x="103442" y="840772"/>
                    </a:lnTo>
                    <a:cubicBezTo>
                      <a:pt x="56960" y="855916"/>
                      <a:pt x="9716" y="826484"/>
                      <a:pt x="0" y="781812"/>
                    </a:cubicBezTo>
                    <a:cubicBezTo>
                      <a:pt x="17812" y="790575"/>
                      <a:pt x="39148" y="793052"/>
                      <a:pt x="60293" y="786099"/>
                    </a:cubicBezTo>
                    <a:lnTo>
                      <a:pt x="117824" y="767525"/>
                    </a:lnTo>
                    <a:lnTo>
                      <a:pt x="268796" y="718566"/>
                    </a:lnTo>
                    <a:lnTo>
                      <a:pt x="506540" y="410718"/>
                    </a:lnTo>
                    <a:lnTo>
                      <a:pt x="509969" y="413385"/>
                    </a:lnTo>
                    <a:cubicBezTo>
                      <a:pt x="524637" y="424720"/>
                      <a:pt x="545973" y="421957"/>
                      <a:pt x="557308" y="407289"/>
                    </a:cubicBezTo>
                    <a:lnTo>
                      <a:pt x="578072" y="380429"/>
                    </a:lnTo>
                    <a:cubicBezTo>
                      <a:pt x="589407" y="365760"/>
                      <a:pt x="586645" y="344424"/>
                      <a:pt x="571976" y="333090"/>
                    </a:cubicBezTo>
                    <a:lnTo>
                      <a:pt x="568547" y="330422"/>
                    </a:lnTo>
                    <a:lnTo>
                      <a:pt x="630555" y="250127"/>
                    </a:lnTo>
                    <a:lnTo>
                      <a:pt x="633984" y="252794"/>
                    </a:lnTo>
                    <a:cubicBezTo>
                      <a:pt x="648653" y="264129"/>
                      <a:pt x="669988" y="261366"/>
                      <a:pt x="681323" y="246698"/>
                    </a:cubicBezTo>
                    <a:lnTo>
                      <a:pt x="702088" y="219837"/>
                    </a:lnTo>
                    <a:cubicBezTo>
                      <a:pt x="713422" y="205169"/>
                      <a:pt x="710660" y="183832"/>
                      <a:pt x="695992" y="172498"/>
                    </a:cubicBezTo>
                    <a:lnTo>
                      <a:pt x="692563" y="169831"/>
                    </a:lnTo>
                    <a:lnTo>
                      <a:pt x="747141" y="99156"/>
                    </a:lnTo>
                    <a:cubicBezTo>
                      <a:pt x="769716" y="69914"/>
                      <a:pt x="774478" y="32481"/>
                      <a:pt x="763143" y="0"/>
                    </a:cubicBezTo>
                    <a:lnTo>
                      <a:pt x="771335" y="6382"/>
                    </a:lnTo>
                    <a:cubicBezTo>
                      <a:pt x="817341" y="41910"/>
                      <a:pt x="825817" y="107918"/>
                      <a:pt x="790289" y="153924"/>
                    </a:cubicBezTo>
                    <a:lnTo>
                      <a:pt x="735711" y="224600"/>
                    </a:lnTo>
                    <a:lnTo>
                      <a:pt x="739140" y="227266"/>
                    </a:lnTo>
                    <a:cubicBezTo>
                      <a:pt x="753808" y="238601"/>
                      <a:pt x="756571" y="259938"/>
                      <a:pt x="745236" y="274606"/>
                    </a:cubicBezTo>
                    <a:lnTo>
                      <a:pt x="724472" y="301466"/>
                    </a:lnTo>
                    <a:cubicBezTo>
                      <a:pt x="713137" y="316230"/>
                      <a:pt x="691801" y="318897"/>
                      <a:pt x="677132" y="307563"/>
                    </a:cubicBezTo>
                    <a:lnTo>
                      <a:pt x="673703" y="304800"/>
                    </a:lnTo>
                    <a:close/>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grpSp>
        <p:nvGrpSpPr>
          <p:cNvPr id="2600" name="Google Shape;2600;p18"/>
          <p:cNvGrpSpPr/>
          <p:nvPr/>
        </p:nvGrpSpPr>
        <p:grpSpPr>
          <a:xfrm>
            <a:off x="8170406" y="1530845"/>
            <a:ext cx="634382" cy="1008357"/>
            <a:chOff x="16295136" y="957167"/>
            <a:chExt cx="1268764" cy="1512536"/>
          </a:xfrm>
        </p:grpSpPr>
        <p:grpSp>
          <p:nvGrpSpPr>
            <p:cNvPr id="2601" name="Google Shape;2601;p18"/>
            <p:cNvGrpSpPr/>
            <p:nvPr/>
          </p:nvGrpSpPr>
          <p:grpSpPr>
            <a:xfrm rot="1552322">
              <a:off x="16540639" y="1061526"/>
              <a:ext cx="777769" cy="1303822"/>
              <a:chOff x="5875210" y="3579589"/>
              <a:chExt cx="504443" cy="845629"/>
            </a:xfrm>
          </p:grpSpPr>
          <p:grpSp>
            <p:nvGrpSpPr>
              <p:cNvPr id="2602" name="Google Shape;2602;p18"/>
              <p:cNvGrpSpPr/>
              <p:nvPr/>
            </p:nvGrpSpPr>
            <p:grpSpPr>
              <a:xfrm>
                <a:off x="5875210" y="3579589"/>
                <a:ext cx="504443" cy="845629"/>
                <a:chOff x="5875210" y="3579589"/>
                <a:chExt cx="504443" cy="845629"/>
              </a:xfrm>
            </p:grpSpPr>
            <p:grpSp>
              <p:nvGrpSpPr>
                <p:cNvPr id="2603" name="Google Shape;2603;p18"/>
                <p:cNvGrpSpPr/>
                <p:nvPr/>
              </p:nvGrpSpPr>
              <p:grpSpPr>
                <a:xfrm>
                  <a:off x="5875210" y="3579589"/>
                  <a:ext cx="504443" cy="845629"/>
                  <a:chOff x="5875210" y="3579589"/>
                  <a:chExt cx="504443" cy="845629"/>
                </a:xfrm>
              </p:grpSpPr>
              <p:sp>
                <p:nvSpPr>
                  <p:cNvPr id="2604" name="Google Shape;2604;p18"/>
                  <p:cNvSpPr/>
                  <p:nvPr/>
                </p:nvSpPr>
                <p:spPr>
                  <a:xfrm>
                    <a:off x="5889498" y="3593782"/>
                    <a:ext cx="475868" cy="817149"/>
                  </a:xfrm>
                  <a:custGeom>
                    <a:avLst/>
                    <a:gdLst/>
                    <a:ahLst/>
                    <a:cxnLst/>
                    <a:rect l="l" t="t" r="r" b="b"/>
                    <a:pathLst>
                      <a:path w="475868" h="817149" extrusionOk="0">
                        <a:moveTo>
                          <a:pt x="422910" y="817150"/>
                        </a:moveTo>
                        <a:lnTo>
                          <a:pt x="52959" y="817150"/>
                        </a:lnTo>
                        <a:cubicBezTo>
                          <a:pt x="23813" y="817150"/>
                          <a:pt x="0" y="793337"/>
                          <a:pt x="0" y="764191"/>
                        </a:cubicBezTo>
                        <a:lnTo>
                          <a:pt x="0" y="52959"/>
                        </a:lnTo>
                        <a:cubicBezTo>
                          <a:pt x="0" y="23813"/>
                          <a:pt x="23813" y="0"/>
                          <a:pt x="52959" y="0"/>
                        </a:cubicBezTo>
                        <a:lnTo>
                          <a:pt x="422910" y="0"/>
                        </a:lnTo>
                        <a:cubicBezTo>
                          <a:pt x="452056" y="0"/>
                          <a:pt x="475869" y="23813"/>
                          <a:pt x="475869" y="52959"/>
                        </a:cubicBezTo>
                        <a:lnTo>
                          <a:pt x="475869" y="764191"/>
                        </a:lnTo>
                        <a:cubicBezTo>
                          <a:pt x="475774" y="793337"/>
                          <a:pt x="451961" y="817150"/>
                          <a:pt x="422910" y="817150"/>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605" name="Google Shape;2605;p18"/>
                  <p:cNvSpPr/>
                  <p:nvPr/>
                </p:nvSpPr>
                <p:spPr>
                  <a:xfrm>
                    <a:off x="5875210" y="3579589"/>
                    <a:ext cx="504443" cy="845629"/>
                  </a:xfrm>
                  <a:custGeom>
                    <a:avLst/>
                    <a:gdLst/>
                    <a:ahLst/>
                    <a:cxnLst/>
                    <a:rect l="l" t="t" r="r" b="b"/>
                    <a:pathLst>
                      <a:path w="504443" h="845629" extrusionOk="0">
                        <a:moveTo>
                          <a:pt x="437197" y="845630"/>
                        </a:moveTo>
                        <a:lnTo>
                          <a:pt x="67246" y="845630"/>
                        </a:lnTo>
                        <a:cubicBezTo>
                          <a:pt x="30194" y="845630"/>
                          <a:pt x="0" y="815435"/>
                          <a:pt x="0" y="778478"/>
                        </a:cubicBezTo>
                        <a:lnTo>
                          <a:pt x="0" y="67246"/>
                        </a:lnTo>
                        <a:cubicBezTo>
                          <a:pt x="0" y="30194"/>
                          <a:pt x="30194" y="0"/>
                          <a:pt x="67246" y="0"/>
                        </a:cubicBezTo>
                        <a:lnTo>
                          <a:pt x="437197" y="0"/>
                        </a:lnTo>
                        <a:cubicBezTo>
                          <a:pt x="474250" y="0"/>
                          <a:pt x="504444" y="30194"/>
                          <a:pt x="504444" y="67246"/>
                        </a:cubicBezTo>
                        <a:lnTo>
                          <a:pt x="504444" y="778478"/>
                        </a:lnTo>
                        <a:cubicBezTo>
                          <a:pt x="504349" y="815435"/>
                          <a:pt x="474250" y="845630"/>
                          <a:pt x="437197" y="845630"/>
                        </a:cubicBezTo>
                        <a:close/>
                        <a:moveTo>
                          <a:pt x="67246" y="28480"/>
                        </a:moveTo>
                        <a:cubicBezTo>
                          <a:pt x="45911" y="28480"/>
                          <a:pt x="28575" y="45815"/>
                          <a:pt x="28575" y="67151"/>
                        </a:cubicBezTo>
                        <a:lnTo>
                          <a:pt x="28575" y="778383"/>
                        </a:lnTo>
                        <a:cubicBezTo>
                          <a:pt x="28575" y="799719"/>
                          <a:pt x="45911" y="816959"/>
                          <a:pt x="67246" y="816959"/>
                        </a:cubicBezTo>
                        <a:lnTo>
                          <a:pt x="437197" y="816959"/>
                        </a:lnTo>
                        <a:cubicBezTo>
                          <a:pt x="458533" y="816959"/>
                          <a:pt x="475869" y="799624"/>
                          <a:pt x="475869" y="778383"/>
                        </a:cubicBezTo>
                        <a:lnTo>
                          <a:pt x="475869" y="67151"/>
                        </a:lnTo>
                        <a:cubicBezTo>
                          <a:pt x="475869" y="45815"/>
                          <a:pt x="458533" y="28480"/>
                          <a:pt x="437197" y="28480"/>
                        </a:cubicBezTo>
                        <a:lnTo>
                          <a:pt x="67246" y="28480"/>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606" name="Google Shape;2606;p18"/>
                <p:cNvGrpSpPr/>
                <p:nvPr/>
              </p:nvGrpSpPr>
              <p:grpSpPr>
                <a:xfrm>
                  <a:off x="5875210" y="3776090"/>
                  <a:ext cx="504348" cy="442245"/>
                  <a:chOff x="5875210" y="3776090"/>
                  <a:chExt cx="504348" cy="442245"/>
                </a:xfrm>
              </p:grpSpPr>
              <p:sp>
                <p:nvSpPr>
                  <p:cNvPr id="2607" name="Google Shape;2607;p18"/>
                  <p:cNvSpPr/>
                  <p:nvPr/>
                </p:nvSpPr>
                <p:spPr>
                  <a:xfrm>
                    <a:off x="5889498" y="3790378"/>
                    <a:ext cx="475773" cy="413670"/>
                  </a:xfrm>
                  <a:custGeom>
                    <a:avLst/>
                    <a:gdLst/>
                    <a:ahLst/>
                    <a:cxnLst/>
                    <a:rect l="l" t="t" r="r" b="b"/>
                    <a:pathLst>
                      <a:path w="475773" h="413670" extrusionOk="0">
                        <a:moveTo>
                          <a:pt x="0" y="0"/>
                        </a:moveTo>
                        <a:lnTo>
                          <a:pt x="475774" y="0"/>
                        </a:lnTo>
                        <a:lnTo>
                          <a:pt x="475774" y="413671"/>
                        </a:lnTo>
                        <a:lnTo>
                          <a:pt x="0" y="413671"/>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608" name="Google Shape;2608;p18"/>
                  <p:cNvSpPr/>
                  <p:nvPr/>
                </p:nvSpPr>
                <p:spPr>
                  <a:xfrm>
                    <a:off x="5875210" y="3776090"/>
                    <a:ext cx="504348" cy="442245"/>
                  </a:xfrm>
                  <a:custGeom>
                    <a:avLst/>
                    <a:gdLst/>
                    <a:ahLst/>
                    <a:cxnLst/>
                    <a:rect l="l" t="t" r="r" b="b"/>
                    <a:pathLst>
                      <a:path w="504348" h="442245" extrusionOk="0">
                        <a:moveTo>
                          <a:pt x="490061" y="442246"/>
                        </a:moveTo>
                        <a:lnTo>
                          <a:pt x="14288" y="442246"/>
                        </a:lnTo>
                        <a:cubicBezTo>
                          <a:pt x="6382" y="442246"/>
                          <a:pt x="0" y="435864"/>
                          <a:pt x="0" y="427958"/>
                        </a:cubicBezTo>
                        <a:lnTo>
                          <a:pt x="0" y="14288"/>
                        </a:lnTo>
                        <a:cubicBezTo>
                          <a:pt x="0" y="6382"/>
                          <a:pt x="6382" y="0"/>
                          <a:pt x="14288" y="0"/>
                        </a:cubicBezTo>
                        <a:lnTo>
                          <a:pt x="490061" y="0"/>
                        </a:lnTo>
                        <a:cubicBezTo>
                          <a:pt x="497967" y="0"/>
                          <a:pt x="504349" y="6382"/>
                          <a:pt x="504349" y="14288"/>
                        </a:cubicBezTo>
                        <a:lnTo>
                          <a:pt x="504349" y="427958"/>
                        </a:lnTo>
                        <a:cubicBezTo>
                          <a:pt x="504349" y="435864"/>
                          <a:pt x="497967" y="442246"/>
                          <a:pt x="490061" y="442246"/>
                        </a:cubicBezTo>
                        <a:close/>
                        <a:moveTo>
                          <a:pt x="28575" y="413671"/>
                        </a:moveTo>
                        <a:lnTo>
                          <a:pt x="475774" y="413671"/>
                        </a:lnTo>
                        <a:lnTo>
                          <a:pt x="475774" y="28575"/>
                        </a:lnTo>
                        <a:lnTo>
                          <a:pt x="28575" y="28575"/>
                        </a:lnTo>
                        <a:lnTo>
                          <a:pt x="28575" y="413671"/>
                        </a:ln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sp>
            <p:nvSpPr>
              <p:cNvPr id="2609" name="Google Shape;2609;p18"/>
              <p:cNvSpPr/>
              <p:nvPr/>
            </p:nvSpPr>
            <p:spPr>
              <a:xfrm>
                <a:off x="5889498" y="3593782"/>
                <a:ext cx="195738" cy="817149"/>
              </a:xfrm>
              <a:custGeom>
                <a:avLst/>
                <a:gdLst/>
                <a:ahLst/>
                <a:cxnLst/>
                <a:rect l="l" t="t" r="r" b="b"/>
                <a:pathLst>
                  <a:path w="195738" h="817149" extrusionOk="0">
                    <a:moveTo>
                      <a:pt x="195739" y="817150"/>
                    </a:moveTo>
                    <a:lnTo>
                      <a:pt x="52864" y="817150"/>
                    </a:lnTo>
                    <a:cubicBezTo>
                      <a:pt x="23813" y="817150"/>
                      <a:pt x="0" y="793337"/>
                      <a:pt x="0" y="764191"/>
                    </a:cubicBezTo>
                    <a:lnTo>
                      <a:pt x="0" y="52959"/>
                    </a:lnTo>
                    <a:cubicBezTo>
                      <a:pt x="0" y="23813"/>
                      <a:pt x="23813" y="0"/>
                      <a:pt x="52864" y="0"/>
                    </a:cubicBezTo>
                    <a:lnTo>
                      <a:pt x="195739" y="0"/>
                    </a:lnTo>
                    <a:cubicBezTo>
                      <a:pt x="166688" y="0"/>
                      <a:pt x="142875" y="23813"/>
                      <a:pt x="142875" y="52959"/>
                    </a:cubicBezTo>
                    <a:lnTo>
                      <a:pt x="142875" y="764191"/>
                    </a:lnTo>
                    <a:cubicBezTo>
                      <a:pt x="142875" y="793337"/>
                      <a:pt x="166688" y="817150"/>
                      <a:pt x="195739" y="817150"/>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610" name="Google Shape;2610;p18"/>
            <p:cNvGrpSpPr/>
            <p:nvPr/>
          </p:nvGrpSpPr>
          <p:grpSpPr>
            <a:xfrm rot="1552322">
              <a:off x="16540628" y="1061521"/>
              <a:ext cx="777769" cy="1303822"/>
              <a:chOff x="5875210" y="3579589"/>
              <a:chExt cx="504443" cy="845629"/>
            </a:xfrm>
          </p:grpSpPr>
          <p:grpSp>
            <p:nvGrpSpPr>
              <p:cNvPr id="2611" name="Google Shape;2611;p18"/>
              <p:cNvGrpSpPr/>
              <p:nvPr/>
            </p:nvGrpSpPr>
            <p:grpSpPr>
              <a:xfrm>
                <a:off x="5875210" y="3579589"/>
                <a:ext cx="504443" cy="845629"/>
                <a:chOff x="5875210" y="3579589"/>
                <a:chExt cx="504443" cy="845629"/>
              </a:xfrm>
            </p:grpSpPr>
            <p:grpSp>
              <p:nvGrpSpPr>
                <p:cNvPr id="2612" name="Google Shape;2612;p18"/>
                <p:cNvGrpSpPr/>
                <p:nvPr/>
              </p:nvGrpSpPr>
              <p:grpSpPr>
                <a:xfrm>
                  <a:off x="5875210" y="3579589"/>
                  <a:ext cx="504443" cy="845629"/>
                  <a:chOff x="5875210" y="3579589"/>
                  <a:chExt cx="504443" cy="845629"/>
                </a:xfrm>
              </p:grpSpPr>
              <p:sp>
                <p:nvSpPr>
                  <p:cNvPr id="2613" name="Google Shape;2613;p18"/>
                  <p:cNvSpPr/>
                  <p:nvPr/>
                </p:nvSpPr>
                <p:spPr>
                  <a:xfrm>
                    <a:off x="5889498" y="3593782"/>
                    <a:ext cx="475868" cy="817149"/>
                  </a:xfrm>
                  <a:custGeom>
                    <a:avLst/>
                    <a:gdLst/>
                    <a:ahLst/>
                    <a:cxnLst/>
                    <a:rect l="l" t="t" r="r" b="b"/>
                    <a:pathLst>
                      <a:path w="475868" h="817149" extrusionOk="0">
                        <a:moveTo>
                          <a:pt x="422910" y="817150"/>
                        </a:moveTo>
                        <a:lnTo>
                          <a:pt x="52959" y="817150"/>
                        </a:lnTo>
                        <a:cubicBezTo>
                          <a:pt x="23813" y="817150"/>
                          <a:pt x="0" y="793337"/>
                          <a:pt x="0" y="764191"/>
                        </a:cubicBezTo>
                        <a:lnTo>
                          <a:pt x="0" y="52959"/>
                        </a:lnTo>
                        <a:cubicBezTo>
                          <a:pt x="0" y="23813"/>
                          <a:pt x="23813" y="0"/>
                          <a:pt x="52959" y="0"/>
                        </a:cubicBezTo>
                        <a:lnTo>
                          <a:pt x="422910" y="0"/>
                        </a:lnTo>
                        <a:cubicBezTo>
                          <a:pt x="452056" y="0"/>
                          <a:pt x="475869" y="23813"/>
                          <a:pt x="475869" y="52959"/>
                        </a:cubicBezTo>
                        <a:lnTo>
                          <a:pt x="475869" y="764191"/>
                        </a:lnTo>
                        <a:cubicBezTo>
                          <a:pt x="475774" y="793337"/>
                          <a:pt x="451961" y="817150"/>
                          <a:pt x="422910" y="817150"/>
                        </a:cubicBezTo>
                        <a:close/>
                      </a:path>
                    </a:pathLst>
                  </a:custGeom>
                  <a:solidFill>
                    <a:srgbClr val="FDFDFD"/>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614" name="Google Shape;2614;p18"/>
                  <p:cNvSpPr/>
                  <p:nvPr/>
                </p:nvSpPr>
                <p:spPr>
                  <a:xfrm>
                    <a:off x="5875210" y="3579589"/>
                    <a:ext cx="504443" cy="845629"/>
                  </a:xfrm>
                  <a:custGeom>
                    <a:avLst/>
                    <a:gdLst/>
                    <a:ahLst/>
                    <a:cxnLst/>
                    <a:rect l="l" t="t" r="r" b="b"/>
                    <a:pathLst>
                      <a:path w="504443" h="845629" extrusionOk="0">
                        <a:moveTo>
                          <a:pt x="437197" y="845630"/>
                        </a:moveTo>
                        <a:lnTo>
                          <a:pt x="67246" y="845630"/>
                        </a:lnTo>
                        <a:cubicBezTo>
                          <a:pt x="30194" y="845630"/>
                          <a:pt x="0" y="815435"/>
                          <a:pt x="0" y="778478"/>
                        </a:cubicBezTo>
                        <a:lnTo>
                          <a:pt x="0" y="67246"/>
                        </a:lnTo>
                        <a:cubicBezTo>
                          <a:pt x="0" y="30194"/>
                          <a:pt x="30194" y="0"/>
                          <a:pt x="67246" y="0"/>
                        </a:cubicBezTo>
                        <a:lnTo>
                          <a:pt x="437197" y="0"/>
                        </a:lnTo>
                        <a:cubicBezTo>
                          <a:pt x="474250" y="0"/>
                          <a:pt x="504444" y="30194"/>
                          <a:pt x="504444" y="67246"/>
                        </a:cubicBezTo>
                        <a:lnTo>
                          <a:pt x="504444" y="778478"/>
                        </a:lnTo>
                        <a:cubicBezTo>
                          <a:pt x="504349" y="815435"/>
                          <a:pt x="474250" y="845630"/>
                          <a:pt x="437197" y="845630"/>
                        </a:cubicBezTo>
                        <a:close/>
                        <a:moveTo>
                          <a:pt x="67246" y="28480"/>
                        </a:moveTo>
                        <a:cubicBezTo>
                          <a:pt x="45911" y="28480"/>
                          <a:pt x="28575" y="45815"/>
                          <a:pt x="28575" y="67151"/>
                        </a:cubicBezTo>
                        <a:lnTo>
                          <a:pt x="28575" y="778383"/>
                        </a:lnTo>
                        <a:cubicBezTo>
                          <a:pt x="28575" y="799719"/>
                          <a:pt x="45911" y="816959"/>
                          <a:pt x="67246" y="816959"/>
                        </a:cubicBezTo>
                        <a:lnTo>
                          <a:pt x="437197" y="816959"/>
                        </a:lnTo>
                        <a:cubicBezTo>
                          <a:pt x="458533" y="816959"/>
                          <a:pt x="475869" y="799624"/>
                          <a:pt x="475869" y="778383"/>
                        </a:cubicBezTo>
                        <a:lnTo>
                          <a:pt x="475869" y="67151"/>
                        </a:lnTo>
                        <a:cubicBezTo>
                          <a:pt x="475869" y="45815"/>
                          <a:pt x="458533" y="28480"/>
                          <a:pt x="437197" y="28480"/>
                        </a:cubicBezTo>
                        <a:lnTo>
                          <a:pt x="67246" y="28480"/>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nvGrpSpPr>
                <p:cNvPr id="2615" name="Google Shape;2615;p18"/>
                <p:cNvGrpSpPr/>
                <p:nvPr/>
              </p:nvGrpSpPr>
              <p:grpSpPr>
                <a:xfrm>
                  <a:off x="5875210" y="3776090"/>
                  <a:ext cx="504348" cy="442245"/>
                  <a:chOff x="5875210" y="3776090"/>
                  <a:chExt cx="504348" cy="442245"/>
                </a:xfrm>
              </p:grpSpPr>
              <p:sp>
                <p:nvSpPr>
                  <p:cNvPr id="2616" name="Google Shape;2616;p18"/>
                  <p:cNvSpPr/>
                  <p:nvPr/>
                </p:nvSpPr>
                <p:spPr>
                  <a:xfrm>
                    <a:off x="5889498" y="3790378"/>
                    <a:ext cx="475773" cy="413670"/>
                  </a:xfrm>
                  <a:custGeom>
                    <a:avLst/>
                    <a:gdLst/>
                    <a:ahLst/>
                    <a:cxnLst/>
                    <a:rect l="l" t="t" r="r" b="b"/>
                    <a:pathLst>
                      <a:path w="475773" h="413670" extrusionOk="0">
                        <a:moveTo>
                          <a:pt x="0" y="0"/>
                        </a:moveTo>
                        <a:lnTo>
                          <a:pt x="475774" y="0"/>
                        </a:lnTo>
                        <a:lnTo>
                          <a:pt x="475774" y="413671"/>
                        </a:lnTo>
                        <a:lnTo>
                          <a:pt x="0" y="41367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sp>
                <p:nvSpPr>
                  <p:cNvPr id="2617" name="Google Shape;2617;p18"/>
                  <p:cNvSpPr/>
                  <p:nvPr/>
                </p:nvSpPr>
                <p:spPr>
                  <a:xfrm>
                    <a:off x="5875210" y="3776090"/>
                    <a:ext cx="504348" cy="442245"/>
                  </a:xfrm>
                  <a:custGeom>
                    <a:avLst/>
                    <a:gdLst/>
                    <a:ahLst/>
                    <a:cxnLst/>
                    <a:rect l="l" t="t" r="r" b="b"/>
                    <a:pathLst>
                      <a:path w="504348" h="442245" extrusionOk="0">
                        <a:moveTo>
                          <a:pt x="490061" y="442246"/>
                        </a:moveTo>
                        <a:lnTo>
                          <a:pt x="14288" y="442246"/>
                        </a:lnTo>
                        <a:cubicBezTo>
                          <a:pt x="6382" y="442246"/>
                          <a:pt x="0" y="435864"/>
                          <a:pt x="0" y="427958"/>
                        </a:cubicBezTo>
                        <a:lnTo>
                          <a:pt x="0" y="14288"/>
                        </a:lnTo>
                        <a:cubicBezTo>
                          <a:pt x="0" y="6382"/>
                          <a:pt x="6382" y="0"/>
                          <a:pt x="14288" y="0"/>
                        </a:cubicBezTo>
                        <a:lnTo>
                          <a:pt x="490061" y="0"/>
                        </a:lnTo>
                        <a:cubicBezTo>
                          <a:pt x="497967" y="0"/>
                          <a:pt x="504349" y="6382"/>
                          <a:pt x="504349" y="14288"/>
                        </a:cubicBezTo>
                        <a:lnTo>
                          <a:pt x="504349" y="427958"/>
                        </a:lnTo>
                        <a:cubicBezTo>
                          <a:pt x="504349" y="435864"/>
                          <a:pt x="497967" y="442246"/>
                          <a:pt x="490061" y="442246"/>
                        </a:cubicBezTo>
                        <a:close/>
                        <a:moveTo>
                          <a:pt x="28575" y="413671"/>
                        </a:moveTo>
                        <a:lnTo>
                          <a:pt x="475774" y="413671"/>
                        </a:lnTo>
                        <a:lnTo>
                          <a:pt x="475774" y="28575"/>
                        </a:lnTo>
                        <a:lnTo>
                          <a:pt x="28575" y="28575"/>
                        </a:lnTo>
                        <a:lnTo>
                          <a:pt x="28575" y="413671"/>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sp>
            <p:nvSpPr>
              <p:cNvPr id="2618" name="Google Shape;2618;p18"/>
              <p:cNvSpPr/>
              <p:nvPr/>
            </p:nvSpPr>
            <p:spPr>
              <a:xfrm>
                <a:off x="5889498" y="3593782"/>
                <a:ext cx="195738" cy="817149"/>
              </a:xfrm>
              <a:custGeom>
                <a:avLst/>
                <a:gdLst/>
                <a:ahLst/>
                <a:cxnLst/>
                <a:rect l="l" t="t" r="r" b="b"/>
                <a:pathLst>
                  <a:path w="195738" h="817149" extrusionOk="0">
                    <a:moveTo>
                      <a:pt x="195739" y="817150"/>
                    </a:moveTo>
                    <a:lnTo>
                      <a:pt x="52864" y="817150"/>
                    </a:lnTo>
                    <a:cubicBezTo>
                      <a:pt x="23813" y="817150"/>
                      <a:pt x="0" y="793337"/>
                      <a:pt x="0" y="764191"/>
                    </a:cubicBezTo>
                    <a:lnTo>
                      <a:pt x="0" y="52959"/>
                    </a:lnTo>
                    <a:cubicBezTo>
                      <a:pt x="0" y="23813"/>
                      <a:pt x="23813" y="0"/>
                      <a:pt x="52864" y="0"/>
                    </a:cubicBezTo>
                    <a:lnTo>
                      <a:pt x="195739" y="0"/>
                    </a:lnTo>
                    <a:cubicBezTo>
                      <a:pt x="166688" y="0"/>
                      <a:pt x="142875" y="23813"/>
                      <a:pt x="142875" y="52959"/>
                    </a:cubicBezTo>
                    <a:lnTo>
                      <a:pt x="142875" y="764191"/>
                    </a:lnTo>
                    <a:cubicBezTo>
                      <a:pt x="142875" y="793337"/>
                      <a:pt x="166688" y="817150"/>
                      <a:pt x="195739" y="817150"/>
                    </a:cubicBezTo>
                    <a:close/>
                  </a:path>
                </a:pathLst>
              </a:custGeom>
              <a:solidFill>
                <a:srgbClr val="000000">
                  <a:alpha val="94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dirty="0">
                  <a:solidFill>
                    <a:srgbClr val="000000"/>
                  </a:solidFill>
                  <a:latin typeface="Calibri"/>
                  <a:ea typeface="Calibri"/>
                  <a:cs typeface="Calibri"/>
                  <a:sym typeface="Calibri"/>
                </a:endParaRPr>
              </a:p>
            </p:txBody>
          </p:sp>
        </p:grpSp>
      </p:grpSp>
    </p:spTree>
    <p:extLst>
      <p:ext uri="{BB962C8B-B14F-4D97-AF65-F5344CB8AC3E}">
        <p14:creationId xmlns:p14="http://schemas.microsoft.com/office/powerpoint/2010/main" val="14107053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176022" y="173736"/>
            <a:ext cx="8791956" cy="6510528"/>
          </a:xfrm>
          <a:prstGeom prst="rect">
            <a:avLst/>
          </a:prstGeom>
          <a:solidFill>
            <a:schemeClr val="tx1"/>
          </a:solidFill>
          <a:ln w="6350" cap="flat" cmpd="sng" algn="ctr">
            <a:solidFill>
              <a:schemeClr val="tx1">
                <a:lumMod val="75000"/>
              </a:schemeClr>
            </a:solidFill>
            <a:prstDash val="solid"/>
          </a:ln>
          <a:effectLst>
            <a:softEdge rad="0"/>
          </a:effectLst>
        </p:spPr>
      </p:sp>
      <p:sp>
        <p:nvSpPr>
          <p:cNvPr id="9" name="Rectangle 8"/>
          <p:cNvSpPr/>
          <p:nvPr/>
        </p:nvSpPr>
        <p:spPr>
          <a:xfrm>
            <a:off x="292608" y="292608"/>
            <a:ext cx="8558784" cy="6272784"/>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731520" y="642594"/>
            <a:ext cx="768096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1520" y="2103120"/>
            <a:ext cx="768096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7338" y="6265818"/>
            <a:ext cx="2057400" cy="274320"/>
          </a:xfrm>
          <a:prstGeom prst="rect">
            <a:avLst/>
          </a:prstGeom>
        </p:spPr>
        <p:txBody>
          <a:bodyPr vert="horz" lIns="91440" tIns="45720" rIns="91440" bIns="45720" rtlCol="0" anchor="b"/>
          <a:lstStyle>
            <a:lvl1pPr algn="l">
              <a:defRPr sz="900">
                <a:solidFill>
                  <a:schemeClr val="tx2"/>
                </a:solidFill>
              </a:defRPr>
            </a:lvl1pPr>
          </a:lstStyle>
          <a:p>
            <a:fld id="{42700016-9E9A-46AA-B6F5-CFFE8EEF2A9A}" type="datetimeFigureOut">
              <a:rPr lang="en-GB" smtClean="0"/>
              <a:t>24/09/2026</a:t>
            </a:fld>
            <a:endParaRPr lang="en-GB"/>
          </a:p>
        </p:txBody>
      </p:sp>
      <p:sp>
        <p:nvSpPr>
          <p:cNvPr id="5" name="Footer Placeholder 4"/>
          <p:cNvSpPr>
            <a:spLocks noGrp="1"/>
          </p:cNvSpPr>
          <p:nvPr>
            <p:ph type="ftr" sz="quarter" idx="3"/>
          </p:nvPr>
        </p:nvSpPr>
        <p:spPr>
          <a:xfrm>
            <a:off x="2596896" y="6265818"/>
            <a:ext cx="3950208" cy="274320"/>
          </a:xfrm>
          <a:prstGeom prst="rect">
            <a:avLst/>
          </a:prstGeom>
        </p:spPr>
        <p:txBody>
          <a:bodyPr vert="horz" lIns="91440" tIns="45720" rIns="91440" bIns="45720" rtlCol="0" anchor="b"/>
          <a:lstStyle>
            <a:lvl1pPr algn="ctr">
              <a:defRPr sz="900">
                <a:solidFill>
                  <a:schemeClr val="tx2"/>
                </a:solidFill>
              </a:defRPr>
            </a:lvl1pPr>
          </a:lstStyle>
          <a:p>
            <a:endParaRPr lang="en-GB"/>
          </a:p>
        </p:txBody>
      </p:sp>
      <p:sp>
        <p:nvSpPr>
          <p:cNvPr id="6" name="Slide Number Placeholder 5"/>
          <p:cNvSpPr>
            <a:spLocks noGrp="1"/>
          </p:cNvSpPr>
          <p:nvPr>
            <p:ph type="sldNum" sz="quarter" idx="4"/>
          </p:nvPr>
        </p:nvSpPr>
        <p:spPr>
          <a:xfrm>
            <a:off x="7743555" y="6265818"/>
            <a:ext cx="1097280" cy="274320"/>
          </a:xfrm>
          <a:prstGeom prst="rect">
            <a:avLst/>
          </a:prstGeom>
        </p:spPr>
        <p:txBody>
          <a:bodyPr vert="horz" lIns="91440" tIns="45720" rIns="91440" bIns="45720" rtlCol="0" anchor="b"/>
          <a:lstStyle>
            <a:lvl1pPr algn="r">
              <a:defRPr sz="900">
                <a:solidFill>
                  <a:schemeClr val="tx2"/>
                </a:solidFill>
              </a:defRPr>
            </a:lvl1pPr>
          </a:lstStyle>
          <a:p>
            <a:fld id="{2603F7C4-DA58-44C0-A3AB-966DBADBA035}" type="slidenum">
              <a:rPr lang="en-GB" smtClean="0"/>
              <a:t>‹#›</a:t>
            </a:fld>
            <a:endParaRPr lang="en-GB"/>
          </a:p>
        </p:txBody>
      </p:sp>
    </p:spTree>
    <p:extLst>
      <p:ext uri="{BB962C8B-B14F-4D97-AF65-F5344CB8AC3E}">
        <p14:creationId xmlns:p14="http://schemas.microsoft.com/office/powerpoint/2010/main" val="861611813"/>
      </p:ext>
    </p:extLst>
  </p:cSld>
  <p:clrMap bg1="dk1" tx1="lt1" bg2="dk2" tx2="lt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 id="2147483746" r:id="rId13"/>
    <p:sldLayoutId id="2147483747" r:id="rId14"/>
  </p:sldLayoutIdLst>
  <p:txStyles>
    <p:titleStyle>
      <a:lvl1pPr algn="l" defTabSz="914400" rtl="0" eaLnBrk="1" latinLnBrk="0" hangingPunct="1">
        <a:lnSpc>
          <a:spcPct val="90000"/>
        </a:lnSpc>
        <a:spcBef>
          <a:spcPct val="0"/>
        </a:spcBef>
        <a:buNone/>
        <a:defRPr lang="en-US" sz="40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anose="020B0604020202020204"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anose="020B0604020202020204"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anose="020B0604020202020204"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anose="020B0604020202020204"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anose="020B0604020202020204"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anose="020B0604020202020204"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anose="020B0604020202020204"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anose="020B0604020202020204"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anose="020B0604020202020204"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 Id="rId5" Type="http://schemas.openxmlformats.org/officeDocument/2006/relationships/image" Target="../media/image11.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1280" y="2204864"/>
            <a:ext cx="6801440" cy="2590800"/>
          </a:xfrm>
        </p:spPr>
        <p:txBody>
          <a:bodyPr/>
          <a:lstStyle/>
          <a:p>
            <a:br>
              <a:rPr lang="en-GB" sz="1800" dirty="0">
                <a:latin typeface="Comic Sans MS" panose="030F0702030302020204" pitchFamily="66" charset="0"/>
              </a:rPr>
            </a:br>
            <a:br>
              <a:rPr lang="en-GB" sz="1800" dirty="0">
                <a:latin typeface="Comic Sans MS" panose="030F0702030302020204" pitchFamily="66" charset="0"/>
              </a:rPr>
            </a:br>
            <a:r>
              <a:rPr lang="en-GB" cap="none" dirty="0">
                <a:latin typeface="Comic Sans MS" panose="030F0702030302020204" pitchFamily="66" charset="0"/>
              </a:rPr>
              <a:t>Year 3/4 </a:t>
            </a:r>
            <a:br>
              <a:rPr lang="en-GB" cap="none" dirty="0">
                <a:latin typeface="Comic Sans MS" panose="030F0702030302020204" pitchFamily="66" charset="0"/>
              </a:rPr>
            </a:br>
            <a:br>
              <a:rPr lang="en-GB" cap="none" dirty="0">
                <a:latin typeface="Comic Sans MS" panose="030F0702030302020204" pitchFamily="66" charset="0"/>
              </a:rPr>
            </a:br>
            <a:r>
              <a:rPr lang="en-GB" cap="none" dirty="0">
                <a:latin typeface="Comic Sans MS" panose="030F0702030302020204" pitchFamily="66" charset="0"/>
              </a:rPr>
              <a:t>Eagle and Osprey Class</a:t>
            </a:r>
          </a:p>
        </p:txBody>
      </p:sp>
    </p:spTree>
    <p:extLst>
      <p:ext uri="{BB962C8B-B14F-4D97-AF65-F5344CB8AC3E}">
        <p14:creationId xmlns:p14="http://schemas.microsoft.com/office/powerpoint/2010/main" val="591038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b="5660"/>
          <a:stretch/>
        </p:blipFill>
        <p:spPr>
          <a:xfrm>
            <a:off x="2411760" y="1340767"/>
            <a:ext cx="4464496" cy="41984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332673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4102" y="658416"/>
            <a:ext cx="7680960" cy="854417"/>
          </a:xfrm>
        </p:spPr>
        <p:txBody>
          <a:bodyPr/>
          <a:lstStyle/>
          <a:p>
            <a:r>
              <a:rPr lang="en-GB" dirty="0"/>
              <a:t>Teaching team - Eagle</a:t>
            </a:r>
          </a:p>
        </p:txBody>
      </p:sp>
      <p:sp>
        <p:nvSpPr>
          <p:cNvPr id="12" name="Rectangle 11">
            <a:extLst>
              <a:ext uri="{FF2B5EF4-FFF2-40B4-BE49-F238E27FC236}">
                <a16:creationId xmlns:a16="http://schemas.microsoft.com/office/drawing/2014/main" id="{97AB042C-0092-4384-866F-A1A70C650C12}"/>
              </a:ext>
            </a:extLst>
          </p:cNvPr>
          <p:cNvSpPr/>
          <p:nvPr/>
        </p:nvSpPr>
        <p:spPr>
          <a:xfrm>
            <a:off x="251520" y="1512833"/>
            <a:ext cx="8568952" cy="4292431"/>
          </a:xfrm>
          <a:prstGeom prst="rect">
            <a:avLst/>
          </a:prstGeom>
          <a:solidFill>
            <a:srgbClr val="6F030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2132856"/>
            <a:ext cx="1771160" cy="2173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043608" y="4330092"/>
            <a:ext cx="1787669" cy="523220"/>
          </a:xfrm>
          <a:prstGeom prst="rect">
            <a:avLst/>
          </a:prstGeom>
          <a:noFill/>
        </p:spPr>
        <p:txBody>
          <a:bodyPr wrap="none" rtlCol="0">
            <a:spAutoFit/>
          </a:bodyPr>
          <a:lstStyle/>
          <a:p>
            <a:pPr algn="ctr"/>
            <a:r>
              <a:rPr lang="en-GB" sz="1400" dirty="0"/>
              <a:t>Miss Victoria Evans</a:t>
            </a:r>
          </a:p>
          <a:p>
            <a:pPr algn="ctr"/>
            <a:r>
              <a:rPr lang="en-GB" sz="1400" dirty="0"/>
              <a:t>Class Teacher</a:t>
            </a:r>
          </a:p>
        </p:txBody>
      </p:sp>
      <p:sp>
        <p:nvSpPr>
          <p:cNvPr id="9" name="TextBox 8"/>
          <p:cNvSpPr txBox="1"/>
          <p:nvPr/>
        </p:nvSpPr>
        <p:spPr>
          <a:xfrm>
            <a:off x="3081016" y="4332825"/>
            <a:ext cx="2260555" cy="738664"/>
          </a:xfrm>
          <a:prstGeom prst="rect">
            <a:avLst/>
          </a:prstGeom>
          <a:noFill/>
        </p:spPr>
        <p:txBody>
          <a:bodyPr wrap="none" rtlCol="0">
            <a:spAutoFit/>
          </a:bodyPr>
          <a:lstStyle/>
          <a:p>
            <a:pPr algn="ctr"/>
            <a:r>
              <a:rPr lang="en-GB" sz="1400" dirty="0"/>
              <a:t>Mrs Theresa </a:t>
            </a:r>
            <a:r>
              <a:rPr lang="en-GB" sz="1400" dirty="0" err="1"/>
              <a:t>Deabill</a:t>
            </a:r>
            <a:endParaRPr lang="en-GB" sz="1400" dirty="0"/>
          </a:p>
          <a:p>
            <a:pPr algn="ctr"/>
            <a:r>
              <a:rPr lang="en-GB" sz="1400" dirty="0"/>
              <a:t>Class LSA </a:t>
            </a:r>
            <a:br>
              <a:rPr lang="en-GB" sz="1400" dirty="0"/>
            </a:br>
            <a:r>
              <a:rPr lang="en-GB" sz="1400" dirty="0"/>
              <a:t>(Monday - Wednesday)</a:t>
            </a:r>
          </a:p>
        </p:txBody>
      </p:sp>
      <p:pic>
        <p:nvPicPr>
          <p:cNvPr id="4" name="Picture 3">
            <a:extLst>
              <a:ext uri="{FF2B5EF4-FFF2-40B4-BE49-F238E27FC236}">
                <a16:creationId xmlns:a16="http://schemas.microsoft.com/office/drawing/2014/main" id="{3A9BEBB8-5134-4F58-972F-C69904D3CEC2}"/>
              </a:ext>
            </a:extLst>
          </p:cNvPr>
          <p:cNvPicPr>
            <a:picLocks noChangeAspect="1"/>
          </p:cNvPicPr>
          <p:nvPr/>
        </p:nvPicPr>
        <p:blipFill>
          <a:blip r:embed="rId3"/>
          <a:stretch>
            <a:fillRect/>
          </a:stretch>
        </p:blipFill>
        <p:spPr>
          <a:xfrm>
            <a:off x="3334248" y="2132045"/>
            <a:ext cx="1754090" cy="2173696"/>
          </a:xfrm>
          <a:prstGeom prst="rect">
            <a:avLst/>
          </a:prstGeom>
        </p:spPr>
      </p:pic>
      <p:sp>
        <p:nvSpPr>
          <p:cNvPr id="10" name="TextBox 9">
            <a:extLst>
              <a:ext uri="{FF2B5EF4-FFF2-40B4-BE49-F238E27FC236}">
                <a16:creationId xmlns:a16="http://schemas.microsoft.com/office/drawing/2014/main" id="{D06CF6E1-87BE-4BB6-BD7C-7DB3161263EA}"/>
              </a:ext>
            </a:extLst>
          </p:cNvPr>
          <p:cNvSpPr txBox="1"/>
          <p:nvPr/>
        </p:nvSpPr>
        <p:spPr>
          <a:xfrm>
            <a:off x="5454419" y="4309656"/>
            <a:ext cx="2045753" cy="738664"/>
          </a:xfrm>
          <a:prstGeom prst="rect">
            <a:avLst/>
          </a:prstGeom>
          <a:noFill/>
        </p:spPr>
        <p:txBody>
          <a:bodyPr wrap="none" rtlCol="0">
            <a:spAutoFit/>
          </a:bodyPr>
          <a:lstStyle/>
          <a:p>
            <a:pPr algn="ctr"/>
            <a:r>
              <a:rPr lang="en-GB" sz="1400" dirty="0"/>
              <a:t>Mrs Kim Dunn</a:t>
            </a:r>
          </a:p>
          <a:p>
            <a:pPr algn="ctr"/>
            <a:r>
              <a:rPr lang="en-GB" sz="1400" dirty="0"/>
              <a:t>Class LSA - PM</a:t>
            </a:r>
            <a:br>
              <a:rPr lang="en-GB" sz="1400" dirty="0"/>
            </a:br>
            <a:r>
              <a:rPr lang="en-GB" sz="1400" dirty="0"/>
              <a:t>(Wednesday - Friday)</a:t>
            </a:r>
          </a:p>
        </p:txBody>
      </p:sp>
      <p:pic>
        <p:nvPicPr>
          <p:cNvPr id="11" name="Picture 10">
            <a:extLst>
              <a:ext uri="{FF2B5EF4-FFF2-40B4-BE49-F238E27FC236}">
                <a16:creationId xmlns:a16="http://schemas.microsoft.com/office/drawing/2014/main" id="{D6335CAA-C2B9-4044-AA0C-FF79065CFC36}"/>
              </a:ext>
            </a:extLst>
          </p:cNvPr>
          <p:cNvPicPr>
            <a:picLocks noChangeAspect="1"/>
          </p:cNvPicPr>
          <p:nvPr/>
        </p:nvPicPr>
        <p:blipFill>
          <a:blip r:embed="rId4"/>
          <a:stretch>
            <a:fillRect/>
          </a:stretch>
        </p:blipFill>
        <p:spPr>
          <a:xfrm>
            <a:off x="5596982" y="2132045"/>
            <a:ext cx="1760626" cy="2173696"/>
          </a:xfrm>
          <a:prstGeom prst="rect">
            <a:avLst/>
          </a:prstGeom>
        </p:spPr>
      </p:pic>
    </p:spTree>
    <p:extLst>
      <p:ext uri="{BB962C8B-B14F-4D97-AF65-F5344CB8AC3E}">
        <p14:creationId xmlns:p14="http://schemas.microsoft.com/office/powerpoint/2010/main" val="10328446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179C0-FC09-91C4-C29B-51234D8AE0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14E364-3DE3-E490-C0E4-E84DADF4DCCF}"/>
              </a:ext>
            </a:extLst>
          </p:cNvPr>
          <p:cNvSpPr>
            <a:spLocks noGrp="1"/>
          </p:cNvSpPr>
          <p:nvPr>
            <p:ph type="title"/>
          </p:nvPr>
        </p:nvSpPr>
        <p:spPr>
          <a:xfrm>
            <a:off x="704102" y="658416"/>
            <a:ext cx="7680960" cy="854417"/>
          </a:xfrm>
        </p:spPr>
        <p:txBody>
          <a:bodyPr/>
          <a:lstStyle/>
          <a:p>
            <a:r>
              <a:rPr lang="en-GB" dirty="0"/>
              <a:t>Teaching team - Osprey</a:t>
            </a:r>
          </a:p>
        </p:txBody>
      </p:sp>
      <p:sp>
        <p:nvSpPr>
          <p:cNvPr id="12" name="Rectangle 11">
            <a:extLst>
              <a:ext uri="{FF2B5EF4-FFF2-40B4-BE49-F238E27FC236}">
                <a16:creationId xmlns:a16="http://schemas.microsoft.com/office/drawing/2014/main" id="{AE3079AD-A5DA-7B4E-E9CD-972C70B72B66}"/>
              </a:ext>
            </a:extLst>
          </p:cNvPr>
          <p:cNvSpPr/>
          <p:nvPr/>
        </p:nvSpPr>
        <p:spPr>
          <a:xfrm>
            <a:off x="251520" y="1512833"/>
            <a:ext cx="8568952" cy="4292431"/>
          </a:xfrm>
          <a:prstGeom prst="rect">
            <a:avLst/>
          </a:prstGeom>
          <a:solidFill>
            <a:srgbClr val="6F030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A680B003-9B36-B63E-B76F-F103EB29B296}"/>
              </a:ext>
            </a:extLst>
          </p:cNvPr>
          <p:cNvSpPr txBox="1"/>
          <p:nvPr/>
        </p:nvSpPr>
        <p:spPr>
          <a:xfrm>
            <a:off x="2332411" y="4364818"/>
            <a:ext cx="2069797" cy="523220"/>
          </a:xfrm>
          <a:prstGeom prst="rect">
            <a:avLst/>
          </a:prstGeom>
          <a:noFill/>
        </p:spPr>
        <p:txBody>
          <a:bodyPr wrap="none" rtlCol="0">
            <a:spAutoFit/>
          </a:bodyPr>
          <a:lstStyle/>
          <a:p>
            <a:pPr algn="ctr"/>
            <a:r>
              <a:rPr lang="en-GB" sz="1400" dirty="0"/>
              <a:t>Miss Chloe McCubbin</a:t>
            </a:r>
          </a:p>
          <a:p>
            <a:pPr algn="ctr"/>
            <a:r>
              <a:rPr lang="en-GB" sz="1400" dirty="0"/>
              <a:t>Class Teacher</a:t>
            </a:r>
          </a:p>
        </p:txBody>
      </p:sp>
      <p:sp>
        <p:nvSpPr>
          <p:cNvPr id="9" name="TextBox 8">
            <a:extLst>
              <a:ext uri="{FF2B5EF4-FFF2-40B4-BE49-F238E27FC236}">
                <a16:creationId xmlns:a16="http://schemas.microsoft.com/office/drawing/2014/main" id="{C5835F29-773B-BAF2-8299-03B795002ED7}"/>
              </a:ext>
            </a:extLst>
          </p:cNvPr>
          <p:cNvSpPr txBox="1"/>
          <p:nvPr/>
        </p:nvSpPr>
        <p:spPr>
          <a:xfrm>
            <a:off x="4778585" y="4367551"/>
            <a:ext cx="1725152" cy="738664"/>
          </a:xfrm>
          <a:prstGeom prst="rect">
            <a:avLst/>
          </a:prstGeom>
          <a:noFill/>
        </p:spPr>
        <p:txBody>
          <a:bodyPr wrap="none" rtlCol="0">
            <a:spAutoFit/>
          </a:bodyPr>
          <a:lstStyle/>
          <a:p>
            <a:pPr algn="ctr"/>
            <a:r>
              <a:rPr lang="en-GB" sz="1400" dirty="0"/>
              <a:t>Miss Kerry Williams</a:t>
            </a:r>
          </a:p>
          <a:p>
            <a:pPr algn="ctr"/>
            <a:r>
              <a:rPr lang="en-GB" sz="1400" dirty="0"/>
              <a:t>Class LSA </a:t>
            </a:r>
            <a:br>
              <a:rPr lang="en-GB" sz="1400" dirty="0"/>
            </a:br>
            <a:endParaRPr lang="en-GB" sz="1400" dirty="0"/>
          </a:p>
        </p:txBody>
      </p:sp>
      <p:pic>
        <p:nvPicPr>
          <p:cNvPr id="3" name="Picture 2">
            <a:extLst>
              <a:ext uri="{FF2B5EF4-FFF2-40B4-BE49-F238E27FC236}">
                <a16:creationId xmlns:a16="http://schemas.microsoft.com/office/drawing/2014/main" id="{CF979CBB-BC9F-092F-F485-90EF8BD5214E}"/>
              </a:ext>
            </a:extLst>
          </p:cNvPr>
          <p:cNvPicPr>
            <a:picLocks noChangeAspect="1"/>
          </p:cNvPicPr>
          <p:nvPr/>
        </p:nvPicPr>
        <p:blipFill>
          <a:blip r:embed="rId2"/>
          <a:stretch>
            <a:fillRect/>
          </a:stretch>
        </p:blipFill>
        <p:spPr>
          <a:xfrm>
            <a:off x="2560388" y="2147053"/>
            <a:ext cx="1613842" cy="2144641"/>
          </a:xfrm>
          <a:prstGeom prst="rect">
            <a:avLst/>
          </a:prstGeom>
        </p:spPr>
      </p:pic>
      <p:pic>
        <p:nvPicPr>
          <p:cNvPr id="6" name="Picture 5">
            <a:extLst>
              <a:ext uri="{FF2B5EF4-FFF2-40B4-BE49-F238E27FC236}">
                <a16:creationId xmlns:a16="http://schemas.microsoft.com/office/drawing/2014/main" id="{6E74A4EC-624A-F85C-07FF-D7100211FA72}"/>
              </a:ext>
            </a:extLst>
          </p:cNvPr>
          <p:cNvPicPr>
            <a:picLocks noChangeAspect="1"/>
          </p:cNvPicPr>
          <p:nvPr/>
        </p:nvPicPr>
        <p:blipFill>
          <a:blip r:embed="rId3"/>
          <a:stretch>
            <a:fillRect/>
          </a:stretch>
        </p:blipFill>
        <p:spPr>
          <a:xfrm>
            <a:off x="4788024" y="2155222"/>
            <a:ext cx="1715713" cy="2144641"/>
          </a:xfrm>
          <a:prstGeom prst="rect">
            <a:avLst/>
          </a:prstGeom>
        </p:spPr>
      </p:pic>
    </p:spTree>
    <p:extLst>
      <p:ext uri="{BB962C8B-B14F-4D97-AF65-F5344CB8AC3E}">
        <p14:creationId xmlns:p14="http://schemas.microsoft.com/office/powerpoint/2010/main" val="13737201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Class Routines</a:t>
            </a:r>
          </a:p>
        </p:txBody>
      </p:sp>
      <p:sp>
        <p:nvSpPr>
          <p:cNvPr id="3" name="Content Placeholder 2"/>
          <p:cNvSpPr>
            <a:spLocks noGrp="1"/>
          </p:cNvSpPr>
          <p:nvPr>
            <p:ph idx="1"/>
          </p:nvPr>
        </p:nvSpPr>
        <p:spPr>
          <a:xfrm>
            <a:off x="699247" y="1859098"/>
            <a:ext cx="7745505" cy="4276997"/>
          </a:xfrm>
        </p:spPr>
        <p:txBody>
          <a:bodyPr>
            <a:normAutofit/>
          </a:bodyPr>
          <a:lstStyle/>
          <a:p>
            <a:r>
              <a:rPr lang="en-GB" sz="2000" dirty="0"/>
              <a:t>8.40 - 9.00 Children arrive/settling activities </a:t>
            </a:r>
            <a:r>
              <a:rPr lang="en-GB" sz="1400" dirty="0"/>
              <a:t>(Interventions/reading may be carried out during this time)</a:t>
            </a:r>
            <a:endParaRPr lang="en-GB" sz="1600" dirty="0"/>
          </a:p>
          <a:p>
            <a:r>
              <a:rPr lang="en-GB" sz="2000" dirty="0"/>
              <a:t>9.00-10:30 English</a:t>
            </a:r>
          </a:p>
          <a:p>
            <a:r>
              <a:rPr lang="en-GB" sz="2000" dirty="0"/>
              <a:t>10.30-10.50 Playtime &amp; Snack</a:t>
            </a:r>
          </a:p>
          <a:p>
            <a:r>
              <a:rPr lang="en-GB" sz="2000" dirty="0"/>
              <a:t>10.50-12:15 Maths</a:t>
            </a:r>
          </a:p>
          <a:p>
            <a:r>
              <a:rPr lang="en-GB" sz="2000" dirty="0"/>
              <a:t>12:15-1:15 Lunch &amp; Playtime</a:t>
            </a:r>
          </a:p>
          <a:p>
            <a:r>
              <a:rPr lang="en-GB" sz="2000" dirty="0"/>
              <a:t>1.15-3:00 Foundation Subjects (History, Geography, Science, ICT)/PE</a:t>
            </a:r>
          </a:p>
          <a:p>
            <a:r>
              <a:rPr lang="en-GB" sz="2000" dirty="0"/>
              <a:t>3.00-3.15 Story</a:t>
            </a:r>
            <a:endParaRPr lang="en-GB" dirty="0"/>
          </a:p>
        </p:txBody>
      </p:sp>
    </p:spTree>
    <p:extLst>
      <p:ext uri="{BB962C8B-B14F-4D97-AF65-F5344CB8AC3E}">
        <p14:creationId xmlns:p14="http://schemas.microsoft.com/office/powerpoint/2010/main" val="1984825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7680960" cy="842190"/>
          </a:xfrm>
        </p:spPr>
        <p:txBody>
          <a:bodyPr/>
          <a:lstStyle/>
          <a:p>
            <a:r>
              <a:rPr lang="en-GB" dirty="0"/>
              <a:t>Behaviour for Learning</a:t>
            </a:r>
          </a:p>
        </p:txBody>
      </p:sp>
      <p:pic>
        <p:nvPicPr>
          <p:cNvPr id="8" name="Picture 3"/>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a:off x="1144186" y="3718099"/>
            <a:ext cx="1840156" cy="14483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Content Placeholder 3"/>
          <p:cNvSpPr>
            <a:spLocks noGrp="1"/>
          </p:cNvSpPr>
          <p:nvPr>
            <p:ph sz="quarter" idx="14"/>
          </p:nvPr>
        </p:nvSpPr>
        <p:spPr>
          <a:xfrm>
            <a:off x="3635896" y="1318862"/>
            <a:ext cx="5040559" cy="4798474"/>
          </a:xfrm>
        </p:spPr>
        <p:txBody>
          <a:bodyPr>
            <a:normAutofit/>
          </a:bodyPr>
          <a:lstStyle/>
          <a:p>
            <a:r>
              <a:rPr lang="en-GB" dirty="0"/>
              <a:t>Positive Behaviour Policy:</a:t>
            </a:r>
          </a:p>
          <a:p>
            <a:r>
              <a:rPr lang="en-GB" dirty="0"/>
              <a:t>Our Golden Rules</a:t>
            </a:r>
          </a:p>
          <a:p>
            <a:pPr marL="0" indent="0">
              <a:buNone/>
            </a:pPr>
            <a:r>
              <a:rPr lang="en-GB" sz="1600" dirty="0"/>
              <a:t>Rewarding the expected and exceptional learning behaviours:</a:t>
            </a:r>
          </a:p>
          <a:p>
            <a:r>
              <a:rPr lang="en-GB" sz="1600" dirty="0"/>
              <a:t>Being ready to learn</a:t>
            </a:r>
          </a:p>
          <a:p>
            <a:r>
              <a:rPr lang="en-GB" sz="1600" dirty="0"/>
              <a:t>Learning independently</a:t>
            </a:r>
          </a:p>
          <a:p>
            <a:r>
              <a:rPr lang="en-GB" sz="1600" dirty="0"/>
              <a:t>Helping others to learn</a:t>
            </a:r>
          </a:p>
          <a:p>
            <a:r>
              <a:rPr lang="en-GB" sz="1600" dirty="0"/>
              <a:t>Leading learning</a:t>
            </a:r>
          </a:p>
          <a:p>
            <a:r>
              <a:rPr lang="en-GB" dirty="0"/>
              <a:t>Class Dojo</a:t>
            </a:r>
          </a:p>
          <a:p>
            <a:r>
              <a:rPr lang="en-GB" dirty="0"/>
              <a:t>Reading rewards</a:t>
            </a:r>
          </a:p>
          <a:p>
            <a:r>
              <a:rPr lang="en-GB" dirty="0"/>
              <a:t>Pen licences</a:t>
            </a:r>
          </a:p>
          <a:p>
            <a:r>
              <a:rPr lang="en-GB" dirty="0"/>
              <a:t>Clear a concise behaviour management</a:t>
            </a:r>
          </a:p>
          <a:p>
            <a:r>
              <a:rPr lang="en-GB" dirty="0"/>
              <a:t>Parental involvement</a:t>
            </a:r>
          </a:p>
        </p:txBody>
      </p:sp>
      <p:pic>
        <p:nvPicPr>
          <p:cNvPr id="9" name="Picture 8"/>
          <p:cNvPicPr/>
          <p:nvPr/>
        </p:nvPicPr>
        <p:blipFill>
          <a:blip r:embed="rId3">
            <a:extLst>
              <a:ext uri="{BEBA8EAE-BF5A-486C-A8C5-ECC9F3942E4B}">
                <a14:imgProps xmlns:a14="http://schemas.microsoft.com/office/drawing/2010/main">
                  <a14:imgLayer r:embed="rId4">
                    <a14:imgEffect>
                      <a14:backgroundRemoval t="3922" b="97386" l="4730" r="97973"/>
                    </a14:imgEffect>
                  </a14:imgLayer>
                </a14:imgProps>
              </a:ext>
            </a:extLst>
          </a:blip>
          <a:stretch>
            <a:fillRect/>
          </a:stretch>
        </p:blipFill>
        <p:spPr>
          <a:xfrm>
            <a:off x="1475656" y="5229200"/>
            <a:ext cx="1282030" cy="1313309"/>
          </a:xfrm>
          <a:prstGeom prst="rect">
            <a:avLst/>
          </a:prstGeom>
        </p:spPr>
      </p:pic>
      <p:pic>
        <p:nvPicPr>
          <p:cNvPr id="3" name="Picture 2"/>
          <p:cNvPicPr>
            <a:picLocks noChangeAspect="1"/>
          </p:cNvPicPr>
          <p:nvPr/>
        </p:nvPicPr>
        <p:blipFill>
          <a:blip r:embed="rId5"/>
          <a:stretch>
            <a:fillRect/>
          </a:stretch>
        </p:blipFill>
        <p:spPr>
          <a:xfrm>
            <a:off x="1065121" y="1475004"/>
            <a:ext cx="1998286" cy="1985161"/>
          </a:xfrm>
          <a:prstGeom prst="rect">
            <a:avLst/>
          </a:prstGeom>
        </p:spPr>
      </p:pic>
    </p:spTree>
    <p:extLst>
      <p:ext uri="{BB962C8B-B14F-4D97-AF65-F5344CB8AC3E}">
        <p14:creationId xmlns:p14="http://schemas.microsoft.com/office/powerpoint/2010/main" val="18735776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8078" y="945680"/>
            <a:ext cx="2616344" cy="770182"/>
          </a:xfrm>
        </p:spPr>
        <p:txBody>
          <a:bodyPr/>
          <a:lstStyle/>
          <a:p>
            <a:r>
              <a:rPr lang="en-GB" dirty="0"/>
              <a:t>Reading</a:t>
            </a:r>
          </a:p>
        </p:txBody>
      </p:sp>
      <p:pic>
        <p:nvPicPr>
          <p:cNvPr id="7" name="Picture 6"/>
          <p:cNvPicPr>
            <a:picLocks noChangeAspect="1"/>
          </p:cNvPicPr>
          <p:nvPr/>
        </p:nvPicPr>
        <p:blipFill>
          <a:blip r:embed="rId2"/>
          <a:stretch>
            <a:fillRect/>
          </a:stretch>
        </p:blipFill>
        <p:spPr>
          <a:xfrm>
            <a:off x="5340530" y="366421"/>
            <a:ext cx="3407934" cy="2342499"/>
          </a:xfrm>
          <a:prstGeom prst="rect">
            <a:avLst/>
          </a:prstGeom>
          <a:ln w="28575">
            <a:solidFill>
              <a:srgbClr val="8E0000"/>
            </a:solidFill>
          </a:ln>
        </p:spPr>
      </p:pic>
      <p:sp>
        <p:nvSpPr>
          <p:cNvPr id="9" name="Content Placeholder 3"/>
          <p:cNvSpPr>
            <a:spLocks noGrp="1"/>
          </p:cNvSpPr>
          <p:nvPr>
            <p:ph sz="quarter" idx="4294967295"/>
          </p:nvPr>
        </p:nvSpPr>
        <p:spPr>
          <a:xfrm>
            <a:off x="972452" y="2840418"/>
            <a:ext cx="7450169" cy="1818062"/>
          </a:xfrm>
          <a:prstGeom prst="rect">
            <a:avLst/>
          </a:prstGeom>
        </p:spPr>
        <p:txBody>
          <a:bodyPr>
            <a:normAutofit/>
          </a:bodyPr>
          <a:lstStyle/>
          <a:p>
            <a:r>
              <a:rPr lang="en-GB" sz="1600" dirty="0"/>
              <a:t>Reading is for pleasure it is not a chore.</a:t>
            </a:r>
          </a:p>
          <a:p>
            <a:r>
              <a:rPr lang="en-GB" sz="1600" dirty="0"/>
              <a:t>Read 5 times a week.</a:t>
            </a:r>
          </a:p>
          <a:p>
            <a:r>
              <a:rPr lang="en-GB" sz="1600" dirty="0"/>
              <a:t>Reading opportunities will be made available at breaktime for those that cannot find time to read at home.</a:t>
            </a:r>
          </a:p>
          <a:p>
            <a:r>
              <a:rPr lang="en-GB" sz="1600" dirty="0"/>
              <a:t>Reading is an adventure and should be fun.</a:t>
            </a:r>
          </a:p>
        </p:txBody>
      </p:sp>
      <p:pic>
        <p:nvPicPr>
          <p:cNvPr id="10" name="Picture 9"/>
          <p:cNvPicPr>
            <a:picLocks noChangeAspect="1"/>
          </p:cNvPicPr>
          <p:nvPr/>
        </p:nvPicPr>
        <p:blipFill rotWithShape="1">
          <a:blip r:embed="rId3"/>
          <a:srcRect l="3064" r="1"/>
          <a:stretch/>
        </p:blipFill>
        <p:spPr>
          <a:xfrm>
            <a:off x="971600" y="4808432"/>
            <a:ext cx="1800200" cy="1610905"/>
          </a:xfrm>
          <a:prstGeom prst="rect">
            <a:avLst/>
          </a:prstGeom>
          <a:ln w="28575">
            <a:solidFill>
              <a:srgbClr val="8E0000"/>
            </a:solidFill>
          </a:ln>
        </p:spPr>
      </p:pic>
    </p:spTree>
    <p:extLst>
      <p:ext uri="{BB962C8B-B14F-4D97-AF65-F5344CB8AC3E}">
        <p14:creationId xmlns:p14="http://schemas.microsoft.com/office/powerpoint/2010/main" val="28581673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B789176-9F48-4434-9D8B-AF1B229D8B1C}"/>
              </a:ext>
            </a:extLst>
          </p:cNvPr>
          <p:cNvSpPr>
            <a:spLocks noGrp="1"/>
          </p:cNvSpPr>
          <p:nvPr>
            <p:ph idx="1"/>
          </p:nvPr>
        </p:nvSpPr>
        <p:spPr>
          <a:xfrm>
            <a:off x="731520" y="908720"/>
            <a:ext cx="7680960" cy="3931920"/>
          </a:xfrm>
        </p:spPr>
        <p:txBody>
          <a:bodyPr/>
          <a:lstStyle/>
          <a:p>
            <a:r>
              <a:rPr lang="en-GB" dirty="0"/>
              <a:t>Spellings and Homework</a:t>
            </a:r>
          </a:p>
        </p:txBody>
      </p:sp>
      <p:sp>
        <p:nvSpPr>
          <p:cNvPr id="3" name="Google Shape;3375;p35">
            <a:extLst>
              <a:ext uri="{FF2B5EF4-FFF2-40B4-BE49-F238E27FC236}">
                <a16:creationId xmlns:a16="http://schemas.microsoft.com/office/drawing/2014/main" id="{B861329A-B479-369D-4679-CE51D5C52AE7}"/>
              </a:ext>
            </a:extLst>
          </p:cNvPr>
          <p:cNvSpPr txBox="1"/>
          <p:nvPr/>
        </p:nvSpPr>
        <p:spPr>
          <a:xfrm>
            <a:off x="899592" y="1564014"/>
            <a:ext cx="7512888" cy="2621332"/>
          </a:xfrm>
          <a:prstGeom prst="rect">
            <a:avLst/>
          </a:prstGeom>
          <a:noFill/>
          <a:ln>
            <a:noFill/>
          </a:ln>
        </p:spPr>
        <p:txBody>
          <a:bodyPr spcFirstLastPara="1" wrap="square" lIns="137150" tIns="137150" rIns="137150" bIns="137150" anchor="t" anchorCtr="0">
            <a:noAutofit/>
          </a:bodyPr>
          <a:lstStyle/>
          <a:p>
            <a:pPr marL="457200" indent="-457200">
              <a:buFont typeface="Arial" panose="020B0604020202020204" pitchFamily="34" charset="0"/>
              <a:buChar char="•"/>
            </a:pPr>
            <a:r>
              <a:rPr lang="en-GB" dirty="0"/>
              <a:t>Children are expected to read AT LEAST 5 times per week. Reading record books will be checked every morning and those who have not read will spend their playtime reading with an adult in school. The children will get lots of further opportunities to read in school. </a:t>
            </a:r>
          </a:p>
          <a:p>
            <a:pPr marL="457200" indent="-457200">
              <a:buFont typeface="Arial" panose="020B0604020202020204" pitchFamily="34" charset="0"/>
              <a:buChar char="•"/>
            </a:pPr>
            <a:r>
              <a:rPr lang="en-GB" dirty="0"/>
              <a:t>Homework is Spelling Shed each week starting and ending on a Sunday. They need to practise their assigned spellings. Any extra time on 'Mastery zone' at home would benefit them greatly.</a:t>
            </a:r>
          </a:p>
          <a:p>
            <a:pPr marL="457200" indent="-457200">
              <a:buFont typeface="Arial" panose="020B0604020202020204" pitchFamily="34" charset="0"/>
              <a:buChar char="•"/>
            </a:pPr>
            <a:r>
              <a:rPr lang="en-GB" dirty="0"/>
              <a:t>They also need to practise times tables on times tables.co.uk in preparation for the Year 4 Multiplication check.</a:t>
            </a:r>
          </a:p>
          <a:p>
            <a:pPr marL="457200" indent="-457200">
              <a:buFont typeface="Arial" panose="020B0604020202020204" pitchFamily="34" charset="0"/>
              <a:buChar char="•"/>
            </a:pPr>
            <a:r>
              <a:rPr lang="en-GB" dirty="0"/>
              <a:t>Additional home learning and extension activities are available to the children but are non-compulsory.</a:t>
            </a:r>
          </a:p>
        </p:txBody>
      </p:sp>
    </p:spTree>
    <p:extLst>
      <p:ext uri="{BB962C8B-B14F-4D97-AF65-F5344CB8AC3E}">
        <p14:creationId xmlns:p14="http://schemas.microsoft.com/office/powerpoint/2010/main" val="4238223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rot="1891075">
            <a:off x="5820996" y="4129392"/>
            <a:ext cx="2656475" cy="1671228"/>
          </a:xfrm>
          <a:prstGeom prst="rect">
            <a:avLst/>
          </a:prstGeom>
          <a:ln w="28575">
            <a:solidFill>
              <a:srgbClr val="8E0000"/>
            </a:solidFill>
          </a:ln>
        </p:spPr>
      </p:pic>
      <p:sp>
        <p:nvSpPr>
          <p:cNvPr id="2" name="Title 1"/>
          <p:cNvSpPr>
            <a:spLocks noGrp="1"/>
          </p:cNvSpPr>
          <p:nvPr>
            <p:ph type="title"/>
          </p:nvPr>
        </p:nvSpPr>
        <p:spPr/>
        <p:txBody>
          <a:bodyPr/>
          <a:lstStyle/>
          <a:p>
            <a:r>
              <a:rPr lang="en-GB" dirty="0"/>
              <a:t>Maths</a:t>
            </a:r>
          </a:p>
        </p:txBody>
      </p:sp>
      <p:sp>
        <p:nvSpPr>
          <p:cNvPr id="5" name="AutoShape 6" descr="Year 1 Spring Term – White Rose Maths | Cornerstones Educa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2276872"/>
            <a:ext cx="2093144" cy="14461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50382" y="2029624"/>
            <a:ext cx="2157985" cy="14693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2" descr="https://cdn.images.fecom-media.com/FE00016522/images/HE1825156_501190-HOP-MTH-P01.jpg?width=578&amp;height=578&amp;scale=UpscaleCanvas&amp;anchor=MiddleCente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8385" b="24475"/>
          <a:stretch/>
        </p:blipFill>
        <p:spPr bwMode="auto">
          <a:xfrm>
            <a:off x="2933687" y="1534075"/>
            <a:ext cx="3276626" cy="187220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6"/>
          <a:stretch>
            <a:fillRect/>
          </a:stretch>
        </p:blipFill>
        <p:spPr>
          <a:xfrm rot="19180706">
            <a:off x="128580" y="4573764"/>
            <a:ext cx="3530069" cy="715046"/>
          </a:xfrm>
          <a:prstGeom prst="rect">
            <a:avLst/>
          </a:prstGeom>
          <a:ln w="19050">
            <a:solidFill>
              <a:srgbClr val="8E0000"/>
            </a:solidFill>
          </a:ln>
        </p:spPr>
      </p:pic>
      <p:pic>
        <p:nvPicPr>
          <p:cNvPr id="8" name="Picture 7"/>
          <p:cNvPicPr>
            <a:picLocks noChangeAspect="1"/>
          </p:cNvPicPr>
          <p:nvPr/>
        </p:nvPicPr>
        <p:blipFill>
          <a:blip r:embed="rId7"/>
          <a:stretch>
            <a:fillRect/>
          </a:stretch>
        </p:blipFill>
        <p:spPr>
          <a:xfrm>
            <a:off x="2891378" y="4411525"/>
            <a:ext cx="3143951" cy="1996633"/>
          </a:xfrm>
          <a:prstGeom prst="rect">
            <a:avLst/>
          </a:prstGeom>
          <a:ln w="28575">
            <a:solidFill>
              <a:srgbClr val="8E0000"/>
            </a:solidFill>
          </a:ln>
        </p:spPr>
      </p:pic>
      <p:pic>
        <p:nvPicPr>
          <p:cNvPr id="3" name="Picture 2"/>
          <p:cNvPicPr>
            <a:picLocks noChangeAspect="1"/>
          </p:cNvPicPr>
          <p:nvPr/>
        </p:nvPicPr>
        <p:blipFill>
          <a:blip r:embed="rId8"/>
          <a:stretch>
            <a:fillRect/>
          </a:stretch>
        </p:blipFill>
        <p:spPr>
          <a:xfrm rot="602314">
            <a:off x="5641104" y="604763"/>
            <a:ext cx="2854396" cy="1249095"/>
          </a:xfrm>
          <a:prstGeom prst="rect">
            <a:avLst/>
          </a:prstGeom>
          <a:ln w="28575">
            <a:solidFill>
              <a:srgbClr val="8E0000"/>
            </a:solidFill>
          </a:ln>
        </p:spPr>
      </p:pic>
    </p:spTree>
    <p:extLst>
      <p:ext uri="{BB962C8B-B14F-4D97-AF65-F5344CB8AC3E}">
        <p14:creationId xmlns:p14="http://schemas.microsoft.com/office/powerpoint/2010/main" val="3877242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128"/>
        <p:cNvGrpSpPr/>
        <p:nvPr/>
      </p:nvGrpSpPr>
      <p:grpSpPr>
        <a:xfrm>
          <a:off x="0" y="0"/>
          <a:ext cx="0" cy="0"/>
          <a:chOff x="0" y="0"/>
          <a:chExt cx="0" cy="0"/>
        </a:xfrm>
      </p:grpSpPr>
      <p:sp>
        <p:nvSpPr>
          <p:cNvPr id="3129" name="Google Shape;3129;p24"/>
          <p:cNvSpPr/>
          <p:nvPr/>
        </p:nvSpPr>
        <p:spPr>
          <a:xfrm>
            <a:off x="1306357" y="1170600"/>
            <a:ext cx="6545926" cy="667352"/>
          </a:xfrm>
          <a:custGeom>
            <a:avLst/>
            <a:gdLst/>
            <a:ahLst/>
            <a:cxnLst/>
            <a:rect l="l" t="t" r="r" b="b"/>
            <a:pathLst>
              <a:path w="2127027" h="400812" extrusionOk="0">
                <a:moveTo>
                  <a:pt x="605497" y="13513"/>
                </a:moveTo>
                <a:cubicBezTo>
                  <a:pt x="462622" y="14084"/>
                  <a:pt x="319271" y="14370"/>
                  <a:pt x="176205" y="11703"/>
                </a:cubicBezTo>
                <a:cubicBezTo>
                  <a:pt x="122294" y="10750"/>
                  <a:pt x="58762" y="16084"/>
                  <a:pt x="2374" y="7321"/>
                </a:cubicBezTo>
                <a:cubicBezTo>
                  <a:pt x="53618" y="62471"/>
                  <a:pt x="97148" y="122288"/>
                  <a:pt x="144392" y="181534"/>
                </a:cubicBezTo>
                <a:cubicBezTo>
                  <a:pt x="147754" y="185009"/>
                  <a:pt x="148421" y="190291"/>
                  <a:pt x="146011" y="194488"/>
                </a:cubicBezTo>
                <a:cubicBezTo>
                  <a:pt x="97148" y="263163"/>
                  <a:pt x="50761" y="333648"/>
                  <a:pt x="-7" y="400799"/>
                </a:cubicBezTo>
                <a:cubicBezTo>
                  <a:pt x="84765" y="399466"/>
                  <a:pt x="169442" y="396989"/>
                  <a:pt x="254120" y="395179"/>
                </a:cubicBezTo>
                <a:cubicBezTo>
                  <a:pt x="603020" y="387464"/>
                  <a:pt x="951921" y="380511"/>
                  <a:pt x="1300917" y="376129"/>
                </a:cubicBezTo>
                <a:cubicBezTo>
                  <a:pt x="1571618" y="372986"/>
                  <a:pt x="1847462" y="359937"/>
                  <a:pt x="2118067" y="380606"/>
                </a:cubicBezTo>
                <a:cubicBezTo>
                  <a:pt x="2084844" y="335694"/>
                  <a:pt x="2054897" y="288456"/>
                  <a:pt x="2028437" y="239255"/>
                </a:cubicBezTo>
                <a:cubicBezTo>
                  <a:pt x="2020436" y="224301"/>
                  <a:pt x="2003672" y="202584"/>
                  <a:pt x="2005100" y="184772"/>
                </a:cubicBezTo>
                <a:cubicBezTo>
                  <a:pt x="2006243" y="172009"/>
                  <a:pt x="2021198" y="150768"/>
                  <a:pt x="2027008" y="139338"/>
                </a:cubicBezTo>
                <a:cubicBezTo>
                  <a:pt x="2037228" y="118763"/>
                  <a:pt x="2048515" y="98734"/>
                  <a:pt x="2060822" y="79330"/>
                </a:cubicBezTo>
                <a:cubicBezTo>
                  <a:pt x="2079271" y="50067"/>
                  <a:pt x="2101541" y="23386"/>
                  <a:pt x="2127020" y="-13"/>
                </a:cubicBezTo>
                <a:cubicBezTo>
                  <a:pt x="1982431" y="-13"/>
                  <a:pt x="1837841" y="1892"/>
                  <a:pt x="1693347" y="3416"/>
                </a:cubicBezTo>
                <a:cubicBezTo>
                  <a:pt x="1330730" y="7607"/>
                  <a:pt x="968018" y="12370"/>
                  <a:pt x="605497" y="13513"/>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45713" tIns="22850" rIns="45713" bIns="22850" anchor="ctr" anchorCtr="0">
            <a:noAutofit/>
          </a:bodyPr>
          <a:lstStyle/>
          <a:p>
            <a:endParaRPr sz="900" dirty="0">
              <a:solidFill>
                <a:srgbClr val="000000"/>
              </a:solidFill>
              <a:latin typeface="Calibri"/>
              <a:ea typeface="Calibri"/>
              <a:cs typeface="Calibri"/>
              <a:sym typeface="Calibri"/>
            </a:endParaRPr>
          </a:p>
        </p:txBody>
      </p:sp>
      <p:sp>
        <p:nvSpPr>
          <p:cNvPr id="3130" name="Google Shape;3130;p24"/>
          <p:cNvSpPr/>
          <p:nvPr/>
        </p:nvSpPr>
        <p:spPr>
          <a:xfrm>
            <a:off x="1291713" y="1170600"/>
            <a:ext cx="6545926" cy="667352"/>
          </a:xfrm>
          <a:custGeom>
            <a:avLst/>
            <a:gdLst/>
            <a:ahLst/>
            <a:cxnLst/>
            <a:rect l="l" t="t" r="r" b="b"/>
            <a:pathLst>
              <a:path w="2127027" h="400812" extrusionOk="0">
                <a:moveTo>
                  <a:pt x="605497" y="13513"/>
                </a:moveTo>
                <a:cubicBezTo>
                  <a:pt x="462622" y="14084"/>
                  <a:pt x="319271" y="14370"/>
                  <a:pt x="176205" y="11703"/>
                </a:cubicBezTo>
                <a:cubicBezTo>
                  <a:pt x="122294" y="10750"/>
                  <a:pt x="58762" y="16084"/>
                  <a:pt x="2374" y="7321"/>
                </a:cubicBezTo>
                <a:cubicBezTo>
                  <a:pt x="53618" y="62471"/>
                  <a:pt x="97148" y="122288"/>
                  <a:pt x="144392" y="181534"/>
                </a:cubicBezTo>
                <a:cubicBezTo>
                  <a:pt x="147754" y="185009"/>
                  <a:pt x="148421" y="190291"/>
                  <a:pt x="146011" y="194488"/>
                </a:cubicBezTo>
                <a:cubicBezTo>
                  <a:pt x="97148" y="263163"/>
                  <a:pt x="50761" y="333648"/>
                  <a:pt x="-7" y="400799"/>
                </a:cubicBezTo>
                <a:cubicBezTo>
                  <a:pt x="84765" y="399466"/>
                  <a:pt x="169442" y="396989"/>
                  <a:pt x="254120" y="395179"/>
                </a:cubicBezTo>
                <a:cubicBezTo>
                  <a:pt x="603020" y="387464"/>
                  <a:pt x="951921" y="380511"/>
                  <a:pt x="1300917" y="376129"/>
                </a:cubicBezTo>
                <a:cubicBezTo>
                  <a:pt x="1571618" y="372986"/>
                  <a:pt x="1847462" y="359937"/>
                  <a:pt x="2118067" y="380606"/>
                </a:cubicBezTo>
                <a:cubicBezTo>
                  <a:pt x="2084844" y="335694"/>
                  <a:pt x="2054897" y="288456"/>
                  <a:pt x="2028437" y="239255"/>
                </a:cubicBezTo>
                <a:cubicBezTo>
                  <a:pt x="2020436" y="224301"/>
                  <a:pt x="2003672" y="202584"/>
                  <a:pt x="2005100" y="184772"/>
                </a:cubicBezTo>
                <a:cubicBezTo>
                  <a:pt x="2006243" y="172009"/>
                  <a:pt x="2021198" y="150768"/>
                  <a:pt x="2027008" y="139338"/>
                </a:cubicBezTo>
                <a:cubicBezTo>
                  <a:pt x="2037228" y="118763"/>
                  <a:pt x="2048515" y="98734"/>
                  <a:pt x="2060822" y="79330"/>
                </a:cubicBezTo>
                <a:cubicBezTo>
                  <a:pt x="2079271" y="50067"/>
                  <a:pt x="2101541" y="23386"/>
                  <a:pt x="2127020" y="-13"/>
                </a:cubicBezTo>
                <a:cubicBezTo>
                  <a:pt x="1982431" y="-13"/>
                  <a:pt x="1837841" y="1892"/>
                  <a:pt x="1693347" y="3416"/>
                </a:cubicBezTo>
                <a:cubicBezTo>
                  <a:pt x="1330730" y="7607"/>
                  <a:pt x="968018" y="12370"/>
                  <a:pt x="605497" y="13513"/>
                </a:cubicBezTo>
                <a:close/>
              </a:path>
            </a:pathLst>
          </a:custGeom>
          <a:solidFill>
            <a:schemeClr val="lt2"/>
          </a:solidFill>
          <a:ln w="38100" cap="flat"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endParaRPr sz="900" dirty="0">
              <a:solidFill>
                <a:srgbClr val="000000"/>
              </a:solidFill>
              <a:latin typeface="Calibri"/>
              <a:ea typeface="Calibri"/>
              <a:cs typeface="Calibri"/>
              <a:sym typeface="Calibri"/>
            </a:endParaRPr>
          </a:p>
        </p:txBody>
      </p:sp>
      <p:sp>
        <p:nvSpPr>
          <p:cNvPr id="3131" name="Google Shape;3131;p24"/>
          <p:cNvSpPr txBox="1"/>
          <p:nvPr/>
        </p:nvSpPr>
        <p:spPr>
          <a:xfrm>
            <a:off x="1332548" y="1113452"/>
            <a:ext cx="6545400" cy="814350"/>
          </a:xfrm>
          <a:prstGeom prst="rect">
            <a:avLst/>
          </a:prstGeom>
          <a:noFill/>
          <a:ln>
            <a:noFill/>
          </a:ln>
        </p:spPr>
        <p:txBody>
          <a:bodyPr spcFirstLastPara="1" wrap="square" lIns="68575" tIns="68575" rIns="68575" bIns="68575" anchor="ctr" anchorCtr="0">
            <a:noAutofit/>
          </a:bodyPr>
          <a:lstStyle/>
          <a:p>
            <a:pPr algn="ctr"/>
            <a:r>
              <a:rPr lang="en" sz="2800" b="1" dirty="0">
                <a:solidFill>
                  <a:schemeClr val="dk1"/>
                </a:solidFill>
                <a:latin typeface="Pompiere"/>
                <a:ea typeface="Pompiere"/>
                <a:cs typeface="Pompiere"/>
                <a:sym typeface="Pompiere"/>
              </a:rPr>
              <a:t>Year 4 Multiplication Tables Check</a:t>
            </a:r>
            <a:endParaRPr sz="2800" b="1" dirty="0">
              <a:solidFill>
                <a:schemeClr val="dk1"/>
              </a:solidFill>
              <a:latin typeface="Pompiere"/>
              <a:ea typeface="Pompiere"/>
              <a:cs typeface="Pompiere"/>
              <a:sym typeface="Pompiere"/>
            </a:endParaRPr>
          </a:p>
        </p:txBody>
      </p:sp>
      <p:sp>
        <p:nvSpPr>
          <p:cNvPr id="3132" name="Google Shape;3132;p24"/>
          <p:cNvSpPr txBox="1"/>
          <p:nvPr/>
        </p:nvSpPr>
        <p:spPr>
          <a:xfrm>
            <a:off x="6834575" y="2726575"/>
            <a:ext cx="1696362" cy="2542650"/>
          </a:xfrm>
          <a:prstGeom prst="rect">
            <a:avLst/>
          </a:prstGeom>
          <a:noFill/>
          <a:ln>
            <a:noFill/>
          </a:ln>
        </p:spPr>
        <p:txBody>
          <a:bodyPr spcFirstLastPara="1" wrap="square" lIns="60950" tIns="60950" rIns="60950" bIns="60950" anchor="t" anchorCtr="0">
            <a:noAutofit/>
          </a:bodyPr>
          <a:lstStyle/>
          <a:p>
            <a:r>
              <a:rPr lang="en-GB" sz="1200" dirty="0">
                <a:solidFill>
                  <a:srgbClr val="000000"/>
                </a:solidFill>
                <a:latin typeface="Questrial"/>
                <a:ea typeface="Questrial"/>
                <a:cs typeface="Questrial"/>
                <a:sym typeface="Questrial"/>
              </a:rPr>
              <a:t>Daily times table tests</a:t>
            </a:r>
          </a:p>
          <a:p>
            <a:endParaRPr lang="en-GB" sz="1200" dirty="0">
              <a:solidFill>
                <a:srgbClr val="000000"/>
              </a:solidFill>
              <a:latin typeface="Questrial"/>
              <a:ea typeface="Questrial"/>
              <a:cs typeface="Questrial"/>
              <a:sym typeface="Questrial"/>
            </a:endParaRPr>
          </a:p>
          <a:p>
            <a:r>
              <a:rPr lang="en-GB" sz="1200" dirty="0">
                <a:solidFill>
                  <a:srgbClr val="000000"/>
                </a:solidFill>
                <a:latin typeface="Questrial"/>
                <a:ea typeface="Questrial"/>
                <a:cs typeface="Questrial"/>
                <a:sym typeface="Questrial"/>
              </a:rPr>
              <a:t>Hit the button </a:t>
            </a:r>
          </a:p>
          <a:p>
            <a:endParaRPr lang="en-GB" sz="1200" dirty="0">
              <a:latin typeface="Questrial"/>
              <a:ea typeface="Questrial"/>
              <a:cs typeface="Questrial"/>
              <a:sym typeface="Questrial"/>
            </a:endParaRPr>
          </a:p>
          <a:p>
            <a:r>
              <a:rPr lang="en-GB" sz="1200" dirty="0">
                <a:solidFill>
                  <a:srgbClr val="000000"/>
                </a:solidFill>
                <a:latin typeface="Questrial"/>
                <a:ea typeface="Questrial"/>
                <a:cs typeface="Questrial"/>
                <a:sym typeface="Questrial"/>
              </a:rPr>
              <a:t>Times tables.co.uk for MTC practise </a:t>
            </a:r>
            <a:endParaRPr sz="1200" dirty="0">
              <a:solidFill>
                <a:srgbClr val="000000"/>
              </a:solidFill>
              <a:latin typeface="Questrial"/>
              <a:ea typeface="Questrial"/>
              <a:cs typeface="Questrial"/>
              <a:sym typeface="Questrial"/>
            </a:endParaRPr>
          </a:p>
        </p:txBody>
      </p:sp>
      <p:sp>
        <p:nvSpPr>
          <p:cNvPr id="3133" name="Google Shape;3133;p24"/>
          <p:cNvSpPr/>
          <p:nvPr/>
        </p:nvSpPr>
        <p:spPr>
          <a:xfrm>
            <a:off x="6536988" y="2814891"/>
            <a:ext cx="186300" cy="186300"/>
          </a:xfrm>
          <a:prstGeom prst="frame">
            <a:avLst>
              <a:gd name="adj1" fmla="val 12269"/>
            </a:avLst>
          </a:prstGeom>
          <a:solidFill>
            <a:schemeClr val="accent6"/>
          </a:solidFill>
          <a:ln>
            <a:noFill/>
          </a:ln>
        </p:spPr>
        <p:txBody>
          <a:bodyPr spcFirstLastPara="1" wrap="square" lIns="45713" tIns="22850" rIns="45713" bIns="22850" anchor="ctr" anchorCtr="0">
            <a:noAutofit/>
          </a:bodyPr>
          <a:lstStyle/>
          <a:p>
            <a:pPr algn="ctr"/>
            <a:endParaRPr sz="900" dirty="0">
              <a:solidFill>
                <a:schemeClr val="accent1"/>
              </a:solidFill>
              <a:latin typeface="Calibri"/>
              <a:ea typeface="Calibri"/>
              <a:cs typeface="Calibri"/>
              <a:sym typeface="Calibri"/>
            </a:endParaRPr>
          </a:p>
        </p:txBody>
      </p:sp>
      <p:sp>
        <p:nvSpPr>
          <p:cNvPr id="3134" name="Google Shape;3134;p24"/>
          <p:cNvSpPr/>
          <p:nvPr/>
        </p:nvSpPr>
        <p:spPr>
          <a:xfrm>
            <a:off x="6536988" y="3165339"/>
            <a:ext cx="186300" cy="186300"/>
          </a:xfrm>
          <a:prstGeom prst="frame">
            <a:avLst>
              <a:gd name="adj1" fmla="val 12269"/>
            </a:avLst>
          </a:prstGeom>
          <a:solidFill>
            <a:schemeClr val="accent6"/>
          </a:solidFill>
          <a:ln>
            <a:noFill/>
          </a:ln>
        </p:spPr>
        <p:txBody>
          <a:bodyPr spcFirstLastPara="1" wrap="square" lIns="45713" tIns="22850" rIns="45713" bIns="22850" anchor="ctr" anchorCtr="0">
            <a:noAutofit/>
          </a:bodyPr>
          <a:lstStyle/>
          <a:p>
            <a:pPr algn="ctr"/>
            <a:endParaRPr sz="900" dirty="0">
              <a:solidFill>
                <a:srgbClr val="000000"/>
              </a:solidFill>
              <a:latin typeface="Calibri"/>
              <a:ea typeface="Calibri"/>
              <a:cs typeface="Calibri"/>
              <a:sym typeface="Calibri"/>
            </a:endParaRPr>
          </a:p>
        </p:txBody>
      </p:sp>
      <p:sp>
        <p:nvSpPr>
          <p:cNvPr id="3136" name="Google Shape;3136;p24"/>
          <p:cNvSpPr/>
          <p:nvPr/>
        </p:nvSpPr>
        <p:spPr>
          <a:xfrm>
            <a:off x="6536988" y="3515788"/>
            <a:ext cx="186300" cy="186300"/>
          </a:xfrm>
          <a:prstGeom prst="frame">
            <a:avLst>
              <a:gd name="adj1" fmla="val 12269"/>
            </a:avLst>
          </a:prstGeom>
          <a:solidFill>
            <a:schemeClr val="accent6"/>
          </a:solidFill>
          <a:ln>
            <a:noFill/>
          </a:ln>
        </p:spPr>
        <p:txBody>
          <a:bodyPr spcFirstLastPara="1" wrap="square" lIns="45713" tIns="22850" rIns="45713" bIns="22850" anchor="ctr" anchorCtr="0">
            <a:noAutofit/>
          </a:bodyPr>
          <a:lstStyle/>
          <a:p>
            <a:pPr algn="ctr"/>
            <a:endParaRPr sz="900" dirty="0">
              <a:solidFill>
                <a:schemeClr val="accent1"/>
              </a:solidFill>
              <a:latin typeface="Calibri"/>
              <a:ea typeface="Calibri"/>
              <a:cs typeface="Calibri"/>
              <a:sym typeface="Calibri"/>
            </a:endParaRPr>
          </a:p>
        </p:txBody>
      </p:sp>
      <p:sp>
        <p:nvSpPr>
          <p:cNvPr id="3137" name="Google Shape;3137;p24"/>
          <p:cNvSpPr/>
          <p:nvPr/>
        </p:nvSpPr>
        <p:spPr>
          <a:xfrm>
            <a:off x="6553961" y="4265920"/>
            <a:ext cx="186300" cy="186300"/>
          </a:xfrm>
          <a:prstGeom prst="frame">
            <a:avLst>
              <a:gd name="adj1" fmla="val 12269"/>
            </a:avLst>
          </a:prstGeom>
          <a:solidFill>
            <a:schemeClr val="accent6"/>
          </a:solidFill>
          <a:ln>
            <a:noFill/>
          </a:ln>
        </p:spPr>
        <p:txBody>
          <a:bodyPr spcFirstLastPara="1" wrap="square" lIns="45713" tIns="22850" rIns="45713" bIns="22850" anchor="ctr" anchorCtr="0">
            <a:noAutofit/>
          </a:bodyPr>
          <a:lstStyle/>
          <a:p>
            <a:pPr algn="ctr"/>
            <a:endParaRPr sz="900" dirty="0">
              <a:solidFill>
                <a:schemeClr val="accent1"/>
              </a:solidFill>
              <a:latin typeface="Calibri"/>
              <a:ea typeface="Calibri"/>
              <a:cs typeface="Calibri"/>
              <a:sym typeface="Calibri"/>
            </a:endParaRPr>
          </a:p>
        </p:txBody>
      </p:sp>
      <p:sp>
        <p:nvSpPr>
          <p:cNvPr id="3140" name="Google Shape;3140;p24"/>
          <p:cNvSpPr txBox="1"/>
          <p:nvPr/>
        </p:nvSpPr>
        <p:spPr>
          <a:xfrm>
            <a:off x="6536988" y="2257875"/>
            <a:ext cx="1629750" cy="385650"/>
          </a:xfrm>
          <a:prstGeom prst="rect">
            <a:avLst/>
          </a:prstGeom>
          <a:noFill/>
          <a:ln>
            <a:noFill/>
          </a:ln>
        </p:spPr>
        <p:txBody>
          <a:bodyPr spcFirstLastPara="1" wrap="square" lIns="60950" tIns="60950" rIns="60950" bIns="60950" anchor="ctr" anchorCtr="0">
            <a:noAutofit/>
          </a:bodyPr>
          <a:lstStyle/>
          <a:p>
            <a:pPr algn="ctr"/>
            <a:r>
              <a:rPr lang="en" b="1" dirty="0">
                <a:solidFill>
                  <a:schemeClr val="dk1"/>
                </a:solidFill>
                <a:latin typeface="Shadows Into Light Two"/>
                <a:ea typeface="Shadows Into Light Two"/>
                <a:cs typeface="Shadows Into Light Two"/>
                <a:sym typeface="Shadows Into Light Two"/>
              </a:rPr>
              <a:t>Preperation</a:t>
            </a:r>
            <a:endParaRPr b="1" dirty="0">
              <a:solidFill>
                <a:schemeClr val="dk1"/>
              </a:solidFill>
              <a:latin typeface="Shadows Into Light Two"/>
              <a:ea typeface="Shadows Into Light Two"/>
              <a:cs typeface="Shadows Into Light Two"/>
              <a:sym typeface="Shadows Into Light Two"/>
            </a:endParaRPr>
          </a:p>
        </p:txBody>
      </p:sp>
      <p:sp>
        <p:nvSpPr>
          <p:cNvPr id="3141" name="Google Shape;3141;p24"/>
          <p:cNvSpPr txBox="1"/>
          <p:nvPr/>
        </p:nvSpPr>
        <p:spPr>
          <a:xfrm>
            <a:off x="654628" y="2426675"/>
            <a:ext cx="2424598" cy="185700"/>
          </a:xfrm>
          <a:prstGeom prst="rect">
            <a:avLst/>
          </a:prstGeom>
          <a:noFill/>
          <a:ln>
            <a:noFill/>
          </a:ln>
        </p:spPr>
        <p:txBody>
          <a:bodyPr spcFirstLastPara="1" wrap="square" lIns="60950" tIns="60950" rIns="60950" bIns="60950" anchor="ctr" anchorCtr="0">
            <a:noAutofit/>
          </a:bodyPr>
          <a:lstStyle/>
          <a:p>
            <a:pPr algn="ctr"/>
            <a:endParaRPr b="1" dirty="0">
              <a:solidFill>
                <a:schemeClr val="dk1"/>
              </a:solidFill>
              <a:latin typeface="Shadows Into Light Two"/>
              <a:ea typeface="Shadows Into Light Two"/>
              <a:cs typeface="Shadows Into Light Two"/>
              <a:sym typeface="Shadows Into Light Two"/>
            </a:endParaRPr>
          </a:p>
        </p:txBody>
      </p:sp>
      <p:sp>
        <p:nvSpPr>
          <p:cNvPr id="3168" name="Google Shape;3168;p24"/>
          <p:cNvSpPr txBox="1"/>
          <p:nvPr/>
        </p:nvSpPr>
        <p:spPr>
          <a:xfrm>
            <a:off x="768775" y="2464258"/>
            <a:ext cx="2310450" cy="2103060"/>
          </a:xfrm>
          <a:prstGeom prst="rect">
            <a:avLst/>
          </a:prstGeom>
          <a:noFill/>
          <a:ln>
            <a:noFill/>
          </a:ln>
        </p:spPr>
        <p:txBody>
          <a:bodyPr spcFirstLastPara="1" wrap="square" lIns="45713" tIns="45713" rIns="45713" bIns="45713" anchor="t" anchorCtr="0">
            <a:noAutofit/>
          </a:bodyPr>
          <a:lstStyle/>
          <a:p>
            <a:pPr lvl="0">
              <a:lnSpc>
                <a:spcPct val="115000"/>
              </a:lnSpc>
            </a:pPr>
            <a:r>
              <a:rPr lang="en-GB" sz="1200" dirty="0">
                <a:latin typeface="Questrial" panose="020B0604020202020204" charset="0"/>
                <a:ea typeface="Questrial"/>
                <a:cs typeface="Questrial"/>
                <a:sym typeface="Questrial"/>
              </a:rPr>
              <a:t>The Multiplication Times Tables Check is an online test where the pupils are asked 25 questions on times tables 2 to 12. For every question, you have 6 seconds to answer, and in between the questions, there is a 3-second rest. Questions about the 6, 7, 8, 9, and 12 times table come up more often. The questions are generated randomly based on the rules of the MTC.</a:t>
            </a:r>
            <a:endParaRPr sz="1200" dirty="0">
              <a:latin typeface="Questrial" panose="020B0604020202020204" charset="0"/>
              <a:ea typeface="Questrial"/>
              <a:cs typeface="Questrial"/>
              <a:sym typeface="Questrial"/>
            </a:endParaRPr>
          </a:p>
        </p:txBody>
      </p:sp>
      <p:sp>
        <p:nvSpPr>
          <p:cNvPr id="41" name="Google Shape;3141;p24"/>
          <p:cNvSpPr txBox="1"/>
          <p:nvPr/>
        </p:nvSpPr>
        <p:spPr>
          <a:xfrm>
            <a:off x="3728046" y="2709866"/>
            <a:ext cx="1977393" cy="339184"/>
          </a:xfrm>
          <a:prstGeom prst="rect">
            <a:avLst/>
          </a:prstGeom>
          <a:noFill/>
          <a:ln>
            <a:noFill/>
          </a:ln>
        </p:spPr>
        <p:txBody>
          <a:bodyPr spcFirstLastPara="1" wrap="square" lIns="60950" tIns="60950" rIns="60950" bIns="60950" anchor="ctr" anchorCtr="0">
            <a:noAutofit/>
          </a:bodyPr>
          <a:lstStyle/>
          <a:p>
            <a:pPr algn="ctr"/>
            <a:r>
              <a:rPr lang="en" b="1" dirty="0">
                <a:solidFill>
                  <a:schemeClr val="dk1"/>
                </a:solidFill>
                <a:latin typeface="Shadows Into Light Two"/>
                <a:ea typeface="Shadows Into Light Two"/>
                <a:cs typeface="Shadows Into Light Two"/>
                <a:sym typeface="Shadows Into Light Two"/>
              </a:rPr>
              <a:t>MTC will be administered in June</a:t>
            </a:r>
          </a:p>
          <a:p>
            <a:pPr algn="ctr"/>
            <a:endParaRPr b="1" dirty="0">
              <a:solidFill>
                <a:schemeClr val="dk1"/>
              </a:solidFill>
              <a:latin typeface="Shadows Into Light Two"/>
              <a:ea typeface="Shadows Into Light Two"/>
              <a:cs typeface="Shadows Into Light Two"/>
              <a:sym typeface="Shadows Into Light Two"/>
            </a:endParaRPr>
          </a:p>
        </p:txBody>
      </p:sp>
      <p:sp>
        <p:nvSpPr>
          <p:cNvPr id="42" name="Google Shape;3140;p24"/>
          <p:cNvSpPr txBox="1"/>
          <p:nvPr/>
        </p:nvSpPr>
        <p:spPr>
          <a:xfrm>
            <a:off x="874595" y="1927802"/>
            <a:ext cx="1984664" cy="385650"/>
          </a:xfrm>
          <a:prstGeom prst="rect">
            <a:avLst/>
          </a:prstGeom>
          <a:noFill/>
          <a:ln>
            <a:noFill/>
          </a:ln>
        </p:spPr>
        <p:txBody>
          <a:bodyPr spcFirstLastPara="1" wrap="square" lIns="60950" tIns="60950" rIns="60950" bIns="60950" anchor="ctr" anchorCtr="0">
            <a:noAutofit/>
          </a:bodyPr>
          <a:lstStyle/>
          <a:p>
            <a:pPr algn="ctr"/>
            <a:r>
              <a:rPr lang="en" b="1" dirty="0">
                <a:solidFill>
                  <a:schemeClr val="dk1"/>
                </a:solidFill>
                <a:latin typeface="Shadows Into Light Two"/>
                <a:ea typeface="Shadows Into Light Two"/>
                <a:cs typeface="Shadows Into Light Two"/>
                <a:sym typeface="Shadows Into Light Two"/>
              </a:rPr>
              <a:t>What is the MTC?</a:t>
            </a:r>
            <a:endParaRPr b="1" dirty="0">
              <a:solidFill>
                <a:schemeClr val="dk1"/>
              </a:solidFill>
              <a:latin typeface="Shadows Into Light Two"/>
              <a:ea typeface="Shadows Into Light Two"/>
              <a:cs typeface="Shadows Into Light Two"/>
              <a:sym typeface="Shadows Into Light Two"/>
            </a:endParaRPr>
          </a:p>
        </p:txBody>
      </p:sp>
      <p:sp>
        <p:nvSpPr>
          <p:cNvPr id="43" name="Google Shape;3137;p24"/>
          <p:cNvSpPr/>
          <p:nvPr/>
        </p:nvSpPr>
        <p:spPr>
          <a:xfrm>
            <a:off x="6549349" y="3866236"/>
            <a:ext cx="186300" cy="186300"/>
          </a:xfrm>
          <a:prstGeom prst="frame">
            <a:avLst>
              <a:gd name="adj1" fmla="val 12269"/>
            </a:avLst>
          </a:prstGeom>
          <a:solidFill>
            <a:schemeClr val="accent6"/>
          </a:solidFill>
          <a:ln>
            <a:noFill/>
          </a:ln>
        </p:spPr>
        <p:txBody>
          <a:bodyPr spcFirstLastPara="1" wrap="square" lIns="45713" tIns="22850" rIns="45713" bIns="22850" anchor="ctr" anchorCtr="0">
            <a:noAutofit/>
          </a:bodyPr>
          <a:lstStyle/>
          <a:p>
            <a:pPr algn="ctr"/>
            <a:endParaRPr sz="900" dirty="0">
              <a:solidFill>
                <a:schemeClr val="accent1"/>
              </a:solidFill>
              <a:latin typeface="Calibri"/>
              <a:ea typeface="Calibri"/>
              <a:cs typeface="Calibri"/>
              <a:sym typeface="Calibri"/>
            </a:endParaRPr>
          </a:p>
        </p:txBody>
      </p:sp>
      <p:sp>
        <p:nvSpPr>
          <p:cNvPr id="17" name="Google Shape;3141;p24">
            <a:extLst>
              <a:ext uri="{FF2B5EF4-FFF2-40B4-BE49-F238E27FC236}">
                <a16:creationId xmlns:a16="http://schemas.microsoft.com/office/drawing/2014/main" id="{A62231B2-ABF4-458A-9088-C255A69B716C}"/>
              </a:ext>
            </a:extLst>
          </p:cNvPr>
          <p:cNvSpPr txBox="1"/>
          <p:nvPr/>
        </p:nvSpPr>
        <p:spPr>
          <a:xfrm>
            <a:off x="3728045" y="4661361"/>
            <a:ext cx="1977393" cy="339184"/>
          </a:xfrm>
          <a:prstGeom prst="rect">
            <a:avLst/>
          </a:prstGeom>
          <a:noFill/>
          <a:ln>
            <a:noFill/>
          </a:ln>
        </p:spPr>
        <p:txBody>
          <a:bodyPr spcFirstLastPara="1" wrap="square" lIns="60950" tIns="60950" rIns="60950" bIns="60950" anchor="ctr" anchorCtr="0">
            <a:noAutofit/>
          </a:bodyPr>
          <a:lstStyle/>
          <a:p>
            <a:pPr algn="ctr"/>
            <a:r>
              <a:rPr lang="en" b="1" dirty="0">
                <a:solidFill>
                  <a:schemeClr val="dk1"/>
                </a:solidFill>
                <a:latin typeface="Shadows Into Light Two"/>
                <a:ea typeface="Shadows Into Light Two"/>
                <a:cs typeface="Shadows Into Light Two"/>
                <a:sym typeface="Shadows Into Light Two"/>
              </a:rPr>
              <a:t>To pass, you need to get 25/25</a:t>
            </a:r>
          </a:p>
          <a:p>
            <a:pPr algn="ctr"/>
            <a:endParaRPr b="1" dirty="0">
              <a:solidFill>
                <a:schemeClr val="dk1"/>
              </a:solidFill>
              <a:latin typeface="Shadows Into Light Two"/>
              <a:ea typeface="Shadows Into Light Two"/>
              <a:cs typeface="Shadows Into Light Two"/>
              <a:sym typeface="Shadows Into Light Two"/>
            </a:endParaRPr>
          </a:p>
        </p:txBody>
      </p:sp>
      <p:sp>
        <p:nvSpPr>
          <p:cNvPr id="3" name="Google Shape;3168;p24">
            <a:extLst>
              <a:ext uri="{FF2B5EF4-FFF2-40B4-BE49-F238E27FC236}">
                <a16:creationId xmlns:a16="http://schemas.microsoft.com/office/drawing/2014/main" id="{0A62A001-3954-17B7-B731-5F9F53C9B6E5}"/>
              </a:ext>
            </a:extLst>
          </p:cNvPr>
          <p:cNvSpPr txBox="1"/>
          <p:nvPr/>
        </p:nvSpPr>
        <p:spPr>
          <a:xfrm>
            <a:off x="846420" y="2273397"/>
            <a:ext cx="2421738" cy="1182822"/>
          </a:xfrm>
          <a:prstGeom prst="rect">
            <a:avLst/>
          </a:prstGeom>
          <a:noFill/>
          <a:ln>
            <a:noFill/>
          </a:ln>
        </p:spPr>
        <p:txBody>
          <a:bodyPr spcFirstLastPara="1" wrap="square" lIns="91425" tIns="91425" rIns="91425" bIns="91425" anchor="t" anchorCtr="0">
            <a:noAutofit/>
          </a:bodyPr>
          <a:lstStyle/>
          <a:p>
            <a:pPr defTabSz="914400">
              <a:lnSpc>
                <a:spcPct val="115000"/>
              </a:lnSpc>
              <a:buClr>
                <a:srgbClr val="000000"/>
              </a:buClr>
              <a:buFont typeface="Arial"/>
              <a:buNone/>
            </a:pPr>
            <a:r>
              <a:rPr lang="en-GB" sz="1300" kern="0" dirty="0">
                <a:solidFill>
                  <a:srgbClr val="000000"/>
                </a:solidFill>
                <a:latin typeface="Questrial" panose="020B0604020202020204" charset="0"/>
                <a:ea typeface="Questrial"/>
                <a:cs typeface="Questrial"/>
                <a:sym typeface="Questrial"/>
              </a:rPr>
              <a:t>The Multiplication Times Tables Check is an online test where the pupils are asked 25 questions on times tables 2 to 12. For every question, you have 6 seconds to answer, and in between the questions, there is a 3-second rest. Questions about the 6, 7, 8, 9, and 12 times table come up more often. The questions are generated randomly based on the rules of the MTC.</a:t>
            </a:r>
            <a:endParaRPr sz="1300" kern="0" dirty="0">
              <a:solidFill>
                <a:srgbClr val="000000"/>
              </a:solidFill>
              <a:latin typeface="Questrial" panose="020B0604020202020204" charset="0"/>
              <a:ea typeface="Questrial"/>
              <a:cs typeface="Questrial"/>
              <a:sym typeface="Quest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PE/Outdoor learning</a:t>
            </a:r>
          </a:p>
        </p:txBody>
      </p:sp>
      <p:pic>
        <p:nvPicPr>
          <p:cNvPr id="1229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3068960"/>
            <a:ext cx="2036405" cy="2664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776" y="3068960"/>
            <a:ext cx="1987428" cy="266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3068960"/>
            <a:ext cx="1993628" cy="266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32240" y="3068960"/>
            <a:ext cx="2005161" cy="266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100281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8963" y="404664"/>
            <a:ext cx="7680960" cy="936104"/>
          </a:xfrm>
        </p:spPr>
        <p:txBody>
          <a:bodyPr/>
          <a:lstStyle/>
          <a:p>
            <a:r>
              <a:rPr lang="en-GB" dirty="0"/>
              <a:t>Keeping you informed</a:t>
            </a:r>
          </a:p>
        </p:txBody>
      </p:sp>
      <p:sp>
        <p:nvSpPr>
          <p:cNvPr id="5" name="Content Placeholder 4"/>
          <p:cNvSpPr>
            <a:spLocks noGrp="1"/>
          </p:cNvSpPr>
          <p:nvPr>
            <p:ph idx="1"/>
          </p:nvPr>
        </p:nvSpPr>
        <p:spPr>
          <a:xfrm>
            <a:off x="467544" y="1340768"/>
            <a:ext cx="7680960" cy="2808312"/>
          </a:xfrm>
        </p:spPr>
        <p:txBody>
          <a:bodyPr vert="horz" lIns="91440" tIns="45720" rIns="91440" bIns="45720" rtlCol="0" anchor="t">
            <a:normAutofit/>
          </a:bodyPr>
          <a:lstStyle/>
          <a:p>
            <a:pPr marL="285750" indent="-285750">
              <a:buFont typeface="Arial" panose="020B0604020202020204" pitchFamily="34" charset="0"/>
              <a:buChar char="•"/>
            </a:pPr>
            <a:r>
              <a:rPr lang="en-GB" dirty="0"/>
              <a:t>School website updated regularly with pictures and information</a:t>
            </a:r>
          </a:p>
          <a:p>
            <a:pPr marL="285750" indent="-285750">
              <a:buFont typeface="Arial" panose="020B0604020202020204" pitchFamily="34" charset="0"/>
              <a:buChar char="•"/>
            </a:pPr>
            <a:r>
              <a:rPr lang="en-GB" dirty="0"/>
              <a:t>Work/notices on classroom window</a:t>
            </a:r>
          </a:p>
          <a:p>
            <a:pPr marL="285750" indent="-285750">
              <a:buFont typeface="Arial" panose="020B0604020202020204" pitchFamily="34" charset="0"/>
              <a:buChar char="•"/>
            </a:pPr>
            <a:r>
              <a:rPr lang="en-GB" dirty="0"/>
              <a:t>Emails that are checked regularly and responded to promptly</a:t>
            </a:r>
          </a:p>
          <a:p>
            <a:pPr marL="285750" indent="-285750">
              <a:buFont typeface="Arial" panose="020B0604020202020204" pitchFamily="34" charset="0"/>
              <a:buChar char="•"/>
            </a:pPr>
            <a:r>
              <a:rPr lang="en-GB" dirty="0"/>
              <a:t>Parents evenings</a:t>
            </a:r>
          </a:p>
          <a:p>
            <a:pPr marL="285750" indent="-285750">
              <a:buFont typeface="Arial" panose="020B0604020202020204" pitchFamily="34" charset="0"/>
              <a:buChar char="•"/>
            </a:pPr>
            <a:r>
              <a:rPr lang="en-GB" dirty="0"/>
              <a:t>Workshops (Reading/Phonics planned for this term)</a:t>
            </a:r>
          </a:p>
          <a:p>
            <a:pPr marL="285750" indent="-285750">
              <a:buFont typeface="Arial" panose="020B0604020202020204" pitchFamily="34" charset="0"/>
              <a:buChar char="•"/>
            </a:pPr>
            <a:r>
              <a:rPr lang="en-GB" dirty="0"/>
              <a:t>Book Shares/Art galleries/reading time</a:t>
            </a:r>
          </a:p>
          <a:p>
            <a:endParaRPr lang="en-GB" dirty="0"/>
          </a:p>
        </p:txBody>
      </p:sp>
      <p:pic>
        <p:nvPicPr>
          <p:cNvPr id="3" name="Picture 2"/>
          <p:cNvPicPr>
            <a:picLocks noChangeAspect="1"/>
          </p:cNvPicPr>
          <p:nvPr/>
        </p:nvPicPr>
        <p:blipFill>
          <a:blip r:embed="rId2"/>
          <a:stretch>
            <a:fillRect/>
          </a:stretch>
        </p:blipFill>
        <p:spPr>
          <a:xfrm>
            <a:off x="5220072" y="3720768"/>
            <a:ext cx="3488600" cy="2728832"/>
          </a:xfrm>
          <a:prstGeom prst="rect">
            <a:avLst/>
          </a:prstGeom>
        </p:spPr>
      </p:pic>
    </p:spTree>
    <p:extLst>
      <p:ext uri="{BB962C8B-B14F-4D97-AF65-F5344CB8AC3E}">
        <p14:creationId xmlns:p14="http://schemas.microsoft.com/office/powerpoint/2010/main" val="11836410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374"/>
        <p:cNvGrpSpPr/>
        <p:nvPr/>
      </p:nvGrpSpPr>
      <p:grpSpPr>
        <a:xfrm>
          <a:off x="0" y="0"/>
          <a:ext cx="0" cy="0"/>
          <a:chOff x="0" y="0"/>
          <a:chExt cx="0" cy="0"/>
        </a:xfrm>
      </p:grpSpPr>
      <p:sp>
        <p:nvSpPr>
          <p:cNvPr id="3376" name="Google Shape;3376;p35"/>
          <p:cNvSpPr/>
          <p:nvPr/>
        </p:nvSpPr>
        <p:spPr>
          <a:xfrm>
            <a:off x="1815707" y="1490850"/>
            <a:ext cx="5524953" cy="667352"/>
          </a:xfrm>
          <a:custGeom>
            <a:avLst/>
            <a:gdLst/>
            <a:ahLst/>
            <a:cxnLst/>
            <a:rect l="l" t="t" r="r" b="b"/>
            <a:pathLst>
              <a:path w="2127027" h="400812" extrusionOk="0">
                <a:moveTo>
                  <a:pt x="605497" y="13513"/>
                </a:moveTo>
                <a:cubicBezTo>
                  <a:pt x="462622" y="14084"/>
                  <a:pt x="319271" y="14370"/>
                  <a:pt x="176205" y="11703"/>
                </a:cubicBezTo>
                <a:cubicBezTo>
                  <a:pt x="122294" y="10750"/>
                  <a:pt x="58762" y="16084"/>
                  <a:pt x="2374" y="7321"/>
                </a:cubicBezTo>
                <a:cubicBezTo>
                  <a:pt x="53618" y="62471"/>
                  <a:pt x="97148" y="122288"/>
                  <a:pt x="144392" y="181534"/>
                </a:cubicBezTo>
                <a:cubicBezTo>
                  <a:pt x="147754" y="185009"/>
                  <a:pt x="148421" y="190291"/>
                  <a:pt x="146011" y="194488"/>
                </a:cubicBezTo>
                <a:cubicBezTo>
                  <a:pt x="97148" y="263163"/>
                  <a:pt x="50761" y="333648"/>
                  <a:pt x="-7" y="400799"/>
                </a:cubicBezTo>
                <a:cubicBezTo>
                  <a:pt x="84765" y="399466"/>
                  <a:pt x="169442" y="396989"/>
                  <a:pt x="254120" y="395179"/>
                </a:cubicBezTo>
                <a:cubicBezTo>
                  <a:pt x="603020" y="387464"/>
                  <a:pt x="951921" y="380511"/>
                  <a:pt x="1300917" y="376129"/>
                </a:cubicBezTo>
                <a:cubicBezTo>
                  <a:pt x="1571618" y="372986"/>
                  <a:pt x="1847462" y="359937"/>
                  <a:pt x="2118067" y="380606"/>
                </a:cubicBezTo>
                <a:cubicBezTo>
                  <a:pt x="2084844" y="335694"/>
                  <a:pt x="2054897" y="288456"/>
                  <a:pt x="2028437" y="239255"/>
                </a:cubicBezTo>
                <a:cubicBezTo>
                  <a:pt x="2020436" y="224301"/>
                  <a:pt x="2003672" y="202584"/>
                  <a:pt x="2005100" y="184772"/>
                </a:cubicBezTo>
                <a:cubicBezTo>
                  <a:pt x="2006243" y="172009"/>
                  <a:pt x="2021198" y="150768"/>
                  <a:pt x="2027008" y="139338"/>
                </a:cubicBezTo>
                <a:cubicBezTo>
                  <a:pt x="2037228" y="118763"/>
                  <a:pt x="2048515" y="98734"/>
                  <a:pt x="2060822" y="79330"/>
                </a:cubicBezTo>
                <a:cubicBezTo>
                  <a:pt x="2079271" y="50067"/>
                  <a:pt x="2101541" y="23386"/>
                  <a:pt x="2127020" y="-13"/>
                </a:cubicBezTo>
                <a:cubicBezTo>
                  <a:pt x="1982431" y="-13"/>
                  <a:pt x="1837841" y="1892"/>
                  <a:pt x="1693347" y="3416"/>
                </a:cubicBezTo>
                <a:cubicBezTo>
                  <a:pt x="1330730" y="7607"/>
                  <a:pt x="968018" y="12370"/>
                  <a:pt x="605497" y="13513"/>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45713" tIns="22850" rIns="45713" bIns="22850" anchor="ctr" anchorCtr="0">
            <a:noAutofit/>
          </a:bodyPr>
          <a:lstStyle/>
          <a:p>
            <a:endParaRPr sz="900" dirty="0">
              <a:solidFill>
                <a:srgbClr val="000000"/>
              </a:solidFill>
              <a:latin typeface="Calibri"/>
              <a:ea typeface="Calibri"/>
              <a:cs typeface="Calibri"/>
              <a:sym typeface="Calibri"/>
            </a:endParaRPr>
          </a:p>
        </p:txBody>
      </p:sp>
      <p:sp>
        <p:nvSpPr>
          <p:cNvPr id="3377" name="Google Shape;3377;p35"/>
          <p:cNvSpPr/>
          <p:nvPr/>
        </p:nvSpPr>
        <p:spPr>
          <a:xfrm>
            <a:off x="1803341" y="1490850"/>
            <a:ext cx="5524953" cy="667352"/>
          </a:xfrm>
          <a:custGeom>
            <a:avLst/>
            <a:gdLst/>
            <a:ahLst/>
            <a:cxnLst/>
            <a:rect l="l" t="t" r="r" b="b"/>
            <a:pathLst>
              <a:path w="2127027" h="400812" extrusionOk="0">
                <a:moveTo>
                  <a:pt x="605497" y="13513"/>
                </a:moveTo>
                <a:cubicBezTo>
                  <a:pt x="462622" y="14084"/>
                  <a:pt x="319271" y="14370"/>
                  <a:pt x="176205" y="11703"/>
                </a:cubicBezTo>
                <a:cubicBezTo>
                  <a:pt x="122294" y="10750"/>
                  <a:pt x="58762" y="16084"/>
                  <a:pt x="2374" y="7321"/>
                </a:cubicBezTo>
                <a:cubicBezTo>
                  <a:pt x="53618" y="62471"/>
                  <a:pt x="97148" y="122288"/>
                  <a:pt x="144392" y="181534"/>
                </a:cubicBezTo>
                <a:cubicBezTo>
                  <a:pt x="147754" y="185009"/>
                  <a:pt x="148421" y="190291"/>
                  <a:pt x="146011" y="194488"/>
                </a:cubicBezTo>
                <a:cubicBezTo>
                  <a:pt x="97148" y="263163"/>
                  <a:pt x="50761" y="333648"/>
                  <a:pt x="-7" y="400799"/>
                </a:cubicBezTo>
                <a:cubicBezTo>
                  <a:pt x="84765" y="399466"/>
                  <a:pt x="169442" y="396989"/>
                  <a:pt x="254120" y="395179"/>
                </a:cubicBezTo>
                <a:cubicBezTo>
                  <a:pt x="603020" y="387464"/>
                  <a:pt x="951921" y="380511"/>
                  <a:pt x="1300917" y="376129"/>
                </a:cubicBezTo>
                <a:cubicBezTo>
                  <a:pt x="1571618" y="372986"/>
                  <a:pt x="1847462" y="359937"/>
                  <a:pt x="2118067" y="380606"/>
                </a:cubicBezTo>
                <a:cubicBezTo>
                  <a:pt x="2084844" y="335694"/>
                  <a:pt x="2054897" y="288456"/>
                  <a:pt x="2028437" y="239255"/>
                </a:cubicBezTo>
                <a:cubicBezTo>
                  <a:pt x="2020436" y="224301"/>
                  <a:pt x="2003672" y="202584"/>
                  <a:pt x="2005100" y="184772"/>
                </a:cubicBezTo>
                <a:cubicBezTo>
                  <a:pt x="2006243" y="172009"/>
                  <a:pt x="2021198" y="150768"/>
                  <a:pt x="2027008" y="139338"/>
                </a:cubicBezTo>
                <a:cubicBezTo>
                  <a:pt x="2037228" y="118763"/>
                  <a:pt x="2048515" y="98734"/>
                  <a:pt x="2060822" y="79330"/>
                </a:cubicBezTo>
                <a:cubicBezTo>
                  <a:pt x="2079271" y="50067"/>
                  <a:pt x="2101541" y="23386"/>
                  <a:pt x="2127020" y="-13"/>
                </a:cubicBezTo>
                <a:cubicBezTo>
                  <a:pt x="1982431" y="-13"/>
                  <a:pt x="1837841" y="1892"/>
                  <a:pt x="1693347" y="3416"/>
                </a:cubicBezTo>
                <a:cubicBezTo>
                  <a:pt x="1330730" y="7607"/>
                  <a:pt x="968018" y="12370"/>
                  <a:pt x="605497" y="13513"/>
                </a:cubicBezTo>
                <a:close/>
              </a:path>
            </a:pathLst>
          </a:custGeom>
          <a:solidFill>
            <a:schemeClr val="lt2"/>
          </a:solidFill>
          <a:ln w="38100" cap="flat"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endParaRPr sz="900" dirty="0">
              <a:solidFill>
                <a:srgbClr val="000000"/>
              </a:solidFill>
              <a:latin typeface="Calibri"/>
              <a:ea typeface="Calibri"/>
              <a:cs typeface="Calibri"/>
              <a:sym typeface="Calibri"/>
            </a:endParaRPr>
          </a:p>
        </p:txBody>
      </p:sp>
      <p:sp>
        <p:nvSpPr>
          <p:cNvPr id="6" name="Google Shape;3230;p27">
            <a:extLst>
              <a:ext uri="{FF2B5EF4-FFF2-40B4-BE49-F238E27FC236}">
                <a16:creationId xmlns:a16="http://schemas.microsoft.com/office/drawing/2014/main" id="{0A71F451-9C6A-4392-9A02-3DB92CAA9D79}"/>
              </a:ext>
            </a:extLst>
          </p:cNvPr>
          <p:cNvSpPr txBox="1"/>
          <p:nvPr/>
        </p:nvSpPr>
        <p:spPr>
          <a:xfrm>
            <a:off x="2913865" y="1417351"/>
            <a:ext cx="3477150" cy="814350"/>
          </a:xfrm>
          <a:prstGeom prst="rect">
            <a:avLst/>
          </a:prstGeom>
          <a:noFill/>
          <a:ln>
            <a:noFill/>
          </a:ln>
        </p:spPr>
        <p:txBody>
          <a:bodyPr spcFirstLastPara="1" wrap="square" lIns="68575" tIns="68575" rIns="68575" bIns="68575" anchor="ctr" anchorCtr="0">
            <a:noAutofit/>
          </a:bodyPr>
          <a:lstStyle/>
          <a:p>
            <a:pPr algn="ctr"/>
            <a:r>
              <a:rPr lang="en" sz="4500" b="1" dirty="0">
                <a:solidFill>
                  <a:schemeClr val="dk1"/>
                </a:solidFill>
                <a:latin typeface="Pompiere"/>
                <a:ea typeface="Pompiere"/>
                <a:cs typeface="Pompiere"/>
                <a:sym typeface="Pompiere"/>
              </a:rPr>
              <a:t>Attendance</a:t>
            </a:r>
            <a:endParaRPr sz="4500" b="1" dirty="0">
              <a:solidFill>
                <a:schemeClr val="dk1"/>
              </a:solidFill>
              <a:latin typeface="Pompiere"/>
              <a:ea typeface="Pompiere"/>
              <a:cs typeface="Pompiere"/>
              <a:sym typeface="Pompiere"/>
            </a:endParaRPr>
          </a:p>
        </p:txBody>
      </p:sp>
      <p:sp>
        <p:nvSpPr>
          <p:cNvPr id="7" name="Google Shape;3375;p35">
            <a:extLst>
              <a:ext uri="{FF2B5EF4-FFF2-40B4-BE49-F238E27FC236}">
                <a16:creationId xmlns:a16="http://schemas.microsoft.com/office/drawing/2014/main" id="{CAD48849-F4E8-4121-A09D-C7357EC5CCDE}"/>
              </a:ext>
            </a:extLst>
          </p:cNvPr>
          <p:cNvSpPr txBox="1"/>
          <p:nvPr/>
        </p:nvSpPr>
        <p:spPr>
          <a:xfrm>
            <a:off x="834135" y="2616308"/>
            <a:ext cx="7636610" cy="2668406"/>
          </a:xfrm>
          <a:prstGeom prst="rect">
            <a:avLst/>
          </a:prstGeom>
          <a:noFill/>
          <a:ln>
            <a:noFill/>
          </a:ln>
        </p:spPr>
        <p:txBody>
          <a:bodyPr spcFirstLastPara="1" wrap="square" lIns="68575" tIns="68575" rIns="68575" bIns="68575" anchor="t" anchorCtr="0">
            <a:noAutofit/>
          </a:bodyPr>
          <a:lstStyle/>
          <a:p>
            <a:pPr algn="ctr"/>
            <a:r>
              <a:rPr lang="en-GB" dirty="0"/>
              <a:t>Regular school attendance is essential for your child's success. Being in school every day helps children build strong learning habits, develop friendships, and stay up to date with their lessons. Missing school can make it difficult to keep up with learning and may affect confidence and achievement. By ensuring your child attends school regularly and arrives on time, you are giving them the best opportunity to reach their full potential.</a:t>
            </a:r>
          </a:p>
        </p:txBody>
      </p:sp>
      <p:sp>
        <p:nvSpPr>
          <p:cNvPr id="2" name="Google Shape;3375;p35">
            <a:extLst>
              <a:ext uri="{FF2B5EF4-FFF2-40B4-BE49-F238E27FC236}">
                <a16:creationId xmlns:a16="http://schemas.microsoft.com/office/drawing/2014/main" id="{A8056537-7082-940C-DC76-FA75DAA5C1B6}"/>
              </a:ext>
            </a:extLst>
          </p:cNvPr>
          <p:cNvSpPr txBox="1"/>
          <p:nvPr/>
        </p:nvSpPr>
        <p:spPr>
          <a:xfrm>
            <a:off x="932504" y="2105892"/>
            <a:ext cx="7278991" cy="3356048"/>
          </a:xfrm>
          <a:prstGeom prst="rect">
            <a:avLst/>
          </a:prstGeom>
          <a:noFill/>
          <a:ln>
            <a:noFill/>
          </a:ln>
        </p:spPr>
        <p:txBody>
          <a:bodyPr spcFirstLastPara="1" wrap="square" lIns="137150" tIns="137150" rIns="137150" bIns="137150" anchor="t" anchorCtr="0">
            <a:noAutofit/>
          </a:bodyPr>
          <a:lstStyle/>
          <a:p>
            <a:pPr algn="ctr"/>
            <a:r>
              <a:rPr lang="en-GB" sz="2400" dirty="0">
                <a:solidFill>
                  <a:schemeClr val="bg1"/>
                </a:solidFill>
              </a:rPr>
              <a:t>Regular school attendance is essential for your child's success. Being in school every day helps children build strong learning habits, develop friendships, and stay up to date with their lessons. Missing school can make it difficult to keep up with learning and may affect confidence and achievement. By ensuring your child attends school regularly and arrives on time, you are giving them the best opportunity to reach their full potential.</a:t>
            </a:r>
          </a:p>
        </p:txBody>
      </p:sp>
    </p:spTree>
    <p:extLst>
      <p:ext uri="{BB962C8B-B14F-4D97-AF65-F5344CB8AC3E}">
        <p14:creationId xmlns:p14="http://schemas.microsoft.com/office/powerpoint/2010/main" val="3487323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374"/>
        <p:cNvGrpSpPr/>
        <p:nvPr/>
      </p:nvGrpSpPr>
      <p:grpSpPr>
        <a:xfrm>
          <a:off x="0" y="0"/>
          <a:ext cx="0" cy="0"/>
          <a:chOff x="0" y="0"/>
          <a:chExt cx="0" cy="0"/>
        </a:xfrm>
      </p:grpSpPr>
      <p:sp>
        <p:nvSpPr>
          <p:cNvPr id="3376" name="Google Shape;3376;p35"/>
          <p:cNvSpPr/>
          <p:nvPr/>
        </p:nvSpPr>
        <p:spPr>
          <a:xfrm>
            <a:off x="1815707" y="1490850"/>
            <a:ext cx="5524953" cy="667352"/>
          </a:xfrm>
          <a:custGeom>
            <a:avLst/>
            <a:gdLst/>
            <a:ahLst/>
            <a:cxnLst/>
            <a:rect l="l" t="t" r="r" b="b"/>
            <a:pathLst>
              <a:path w="2127027" h="400812" extrusionOk="0">
                <a:moveTo>
                  <a:pt x="605497" y="13513"/>
                </a:moveTo>
                <a:cubicBezTo>
                  <a:pt x="462622" y="14084"/>
                  <a:pt x="319271" y="14370"/>
                  <a:pt x="176205" y="11703"/>
                </a:cubicBezTo>
                <a:cubicBezTo>
                  <a:pt x="122294" y="10750"/>
                  <a:pt x="58762" y="16084"/>
                  <a:pt x="2374" y="7321"/>
                </a:cubicBezTo>
                <a:cubicBezTo>
                  <a:pt x="53618" y="62471"/>
                  <a:pt x="97148" y="122288"/>
                  <a:pt x="144392" y="181534"/>
                </a:cubicBezTo>
                <a:cubicBezTo>
                  <a:pt x="147754" y="185009"/>
                  <a:pt x="148421" y="190291"/>
                  <a:pt x="146011" y="194488"/>
                </a:cubicBezTo>
                <a:cubicBezTo>
                  <a:pt x="97148" y="263163"/>
                  <a:pt x="50761" y="333648"/>
                  <a:pt x="-7" y="400799"/>
                </a:cubicBezTo>
                <a:cubicBezTo>
                  <a:pt x="84765" y="399466"/>
                  <a:pt x="169442" y="396989"/>
                  <a:pt x="254120" y="395179"/>
                </a:cubicBezTo>
                <a:cubicBezTo>
                  <a:pt x="603020" y="387464"/>
                  <a:pt x="951921" y="380511"/>
                  <a:pt x="1300917" y="376129"/>
                </a:cubicBezTo>
                <a:cubicBezTo>
                  <a:pt x="1571618" y="372986"/>
                  <a:pt x="1847462" y="359937"/>
                  <a:pt x="2118067" y="380606"/>
                </a:cubicBezTo>
                <a:cubicBezTo>
                  <a:pt x="2084844" y="335694"/>
                  <a:pt x="2054897" y="288456"/>
                  <a:pt x="2028437" y="239255"/>
                </a:cubicBezTo>
                <a:cubicBezTo>
                  <a:pt x="2020436" y="224301"/>
                  <a:pt x="2003672" y="202584"/>
                  <a:pt x="2005100" y="184772"/>
                </a:cubicBezTo>
                <a:cubicBezTo>
                  <a:pt x="2006243" y="172009"/>
                  <a:pt x="2021198" y="150768"/>
                  <a:pt x="2027008" y="139338"/>
                </a:cubicBezTo>
                <a:cubicBezTo>
                  <a:pt x="2037228" y="118763"/>
                  <a:pt x="2048515" y="98734"/>
                  <a:pt x="2060822" y="79330"/>
                </a:cubicBezTo>
                <a:cubicBezTo>
                  <a:pt x="2079271" y="50067"/>
                  <a:pt x="2101541" y="23386"/>
                  <a:pt x="2127020" y="-13"/>
                </a:cubicBezTo>
                <a:cubicBezTo>
                  <a:pt x="1982431" y="-13"/>
                  <a:pt x="1837841" y="1892"/>
                  <a:pt x="1693347" y="3416"/>
                </a:cubicBezTo>
                <a:cubicBezTo>
                  <a:pt x="1330730" y="7607"/>
                  <a:pt x="968018" y="12370"/>
                  <a:pt x="605497" y="13513"/>
                </a:cubicBezTo>
                <a:close/>
              </a:path>
            </a:pathLst>
          </a:custGeom>
          <a:solidFill>
            <a:srgbClr val="FFFFFF"/>
          </a:solidFill>
          <a:ln w="228600" cap="flat" cmpd="sng">
            <a:solidFill>
              <a:srgbClr val="FFFFFF"/>
            </a:solidFill>
            <a:prstDash val="solid"/>
            <a:round/>
            <a:headEnd type="none" w="sm" len="sm"/>
            <a:tailEnd type="none" w="sm" len="sm"/>
          </a:ln>
        </p:spPr>
        <p:txBody>
          <a:bodyPr spcFirstLastPara="1" wrap="square" lIns="45713" tIns="22850" rIns="45713" bIns="22850" anchor="ctr" anchorCtr="0">
            <a:noAutofit/>
          </a:bodyPr>
          <a:lstStyle/>
          <a:p>
            <a:endParaRPr sz="900" dirty="0">
              <a:solidFill>
                <a:srgbClr val="000000"/>
              </a:solidFill>
              <a:latin typeface="Calibri"/>
              <a:ea typeface="Calibri"/>
              <a:cs typeface="Calibri"/>
              <a:sym typeface="Calibri"/>
            </a:endParaRPr>
          </a:p>
        </p:txBody>
      </p:sp>
      <p:sp>
        <p:nvSpPr>
          <p:cNvPr id="3377" name="Google Shape;3377;p35"/>
          <p:cNvSpPr/>
          <p:nvPr/>
        </p:nvSpPr>
        <p:spPr>
          <a:xfrm>
            <a:off x="1803341" y="1490850"/>
            <a:ext cx="5524953" cy="667352"/>
          </a:xfrm>
          <a:custGeom>
            <a:avLst/>
            <a:gdLst/>
            <a:ahLst/>
            <a:cxnLst/>
            <a:rect l="l" t="t" r="r" b="b"/>
            <a:pathLst>
              <a:path w="2127027" h="400812" extrusionOk="0">
                <a:moveTo>
                  <a:pt x="605497" y="13513"/>
                </a:moveTo>
                <a:cubicBezTo>
                  <a:pt x="462622" y="14084"/>
                  <a:pt x="319271" y="14370"/>
                  <a:pt x="176205" y="11703"/>
                </a:cubicBezTo>
                <a:cubicBezTo>
                  <a:pt x="122294" y="10750"/>
                  <a:pt x="58762" y="16084"/>
                  <a:pt x="2374" y="7321"/>
                </a:cubicBezTo>
                <a:cubicBezTo>
                  <a:pt x="53618" y="62471"/>
                  <a:pt x="97148" y="122288"/>
                  <a:pt x="144392" y="181534"/>
                </a:cubicBezTo>
                <a:cubicBezTo>
                  <a:pt x="147754" y="185009"/>
                  <a:pt x="148421" y="190291"/>
                  <a:pt x="146011" y="194488"/>
                </a:cubicBezTo>
                <a:cubicBezTo>
                  <a:pt x="97148" y="263163"/>
                  <a:pt x="50761" y="333648"/>
                  <a:pt x="-7" y="400799"/>
                </a:cubicBezTo>
                <a:cubicBezTo>
                  <a:pt x="84765" y="399466"/>
                  <a:pt x="169442" y="396989"/>
                  <a:pt x="254120" y="395179"/>
                </a:cubicBezTo>
                <a:cubicBezTo>
                  <a:pt x="603020" y="387464"/>
                  <a:pt x="951921" y="380511"/>
                  <a:pt x="1300917" y="376129"/>
                </a:cubicBezTo>
                <a:cubicBezTo>
                  <a:pt x="1571618" y="372986"/>
                  <a:pt x="1847462" y="359937"/>
                  <a:pt x="2118067" y="380606"/>
                </a:cubicBezTo>
                <a:cubicBezTo>
                  <a:pt x="2084844" y="335694"/>
                  <a:pt x="2054897" y="288456"/>
                  <a:pt x="2028437" y="239255"/>
                </a:cubicBezTo>
                <a:cubicBezTo>
                  <a:pt x="2020436" y="224301"/>
                  <a:pt x="2003672" y="202584"/>
                  <a:pt x="2005100" y="184772"/>
                </a:cubicBezTo>
                <a:cubicBezTo>
                  <a:pt x="2006243" y="172009"/>
                  <a:pt x="2021198" y="150768"/>
                  <a:pt x="2027008" y="139338"/>
                </a:cubicBezTo>
                <a:cubicBezTo>
                  <a:pt x="2037228" y="118763"/>
                  <a:pt x="2048515" y="98734"/>
                  <a:pt x="2060822" y="79330"/>
                </a:cubicBezTo>
                <a:cubicBezTo>
                  <a:pt x="2079271" y="50067"/>
                  <a:pt x="2101541" y="23386"/>
                  <a:pt x="2127020" y="-13"/>
                </a:cubicBezTo>
                <a:cubicBezTo>
                  <a:pt x="1982431" y="-13"/>
                  <a:pt x="1837841" y="1892"/>
                  <a:pt x="1693347" y="3416"/>
                </a:cubicBezTo>
                <a:cubicBezTo>
                  <a:pt x="1330730" y="7607"/>
                  <a:pt x="968018" y="12370"/>
                  <a:pt x="605497" y="13513"/>
                </a:cubicBezTo>
                <a:close/>
              </a:path>
            </a:pathLst>
          </a:custGeom>
          <a:solidFill>
            <a:schemeClr val="lt2"/>
          </a:solidFill>
          <a:ln w="38100" cap="flat" cmpd="sng">
            <a:solidFill>
              <a:schemeClr val="dk1"/>
            </a:solidFill>
            <a:prstDash val="solid"/>
            <a:round/>
            <a:headEnd type="none" w="sm" len="sm"/>
            <a:tailEnd type="none" w="sm" len="sm"/>
          </a:ln>
        </p:spPr>
        <p:txBody>
          <a:bodyPr spcFirstLastPara="1" wrap="square" lIns="45713" tIns="22850" rIns="45713" bIns="22850" anchor="ctr" anchorCtr="0">
            <a:noAutofit/>
          </a:bodyPr>
          <a:lstStyle/>
          <a:p>
            <a:endParaRPr sz="900" dirty="0">
              <a:solidFill>
                <a:srgbClr val="000000"/>
              </a:solidFill>
              <a:latin typeface="Calibri"/>
              <a:ea typeface="Calibri"/>
              <a:cs typeface="Calibri"/>
              <a:sym typeface="Calibri"/>
            </a:endParaRPr>
          </a:p>
        </p:txBody>
      </p:sp>
      <p:sp>
        <p:nvSpPr>
          <p:cNvPr id="5" name="Google Shape;3230;p27">
            <a:extLst>
              <a:ext uri="{FF2B5EF4-FFF2-40B4-BE49-F238E27FC236}">
                <a16:creationId xmlns:a16="http://schemas.microsoft.com/office/drawing/2014/main" id="{03D6346D-649D-46FE-B3BB-07A8A8ECEE9C}"/>
              </a:ext>
            </a:extLst>
          </p:cNvPr>
          <p:cNvSpPr txBox="1"/>
          <p:nvPr/>
        </p:nvSpPr>
        <p:spPr>
          <a:xfrm>
            <a:off x="2283969" y="1482664"/>
            <a:ext cx="4718121" cy="683724"/>
          </a:xfrm>
          <a:prstGeom prst="rect">
            <a:avLst/>
          </a:prstGeom>
          <a:noFill/>
          <a:ln>
            <a:noFill/>
          </a:ln>
        </p:spPr>
        <p:txBody>
          <a:bodyPr spcFirstLastPara="1" wrap="square" lIns="68575" tIns="68575" rIns="68575" bIns="68575" anchor="ctr" anchorCtr="0">
            <a:noAutofit/>
          </a:bodyPr>
          <a:lstStyle/>
          <a:p>
            <a:pPr algn="ctr"/>
            <a:r>
              <a:rPr lang="en-GB" sz="4500" b="1" dirty="0">
                <a:solidFill>
                  <a:schemeClr val="dk1"/>
                </a:solidFill>
                <a:latin typeface="Pompiere"/>
                <a:ea typeface="Pompiere"/>
                <a:cs typeface="Pompiere"/>
                <a:sym typeface="Pompiere"/>
              </a:rPr>
              <a:t>Social Media</a:t>
            </a:r>
            <a:endParaRPr sz="4500" b="1" dirty="0">
              <a:solidFill>
                <a:schemeClr val="dk1"/>
              </a:solidFill>
              <a:latin typeface="Pompiere"/>
              <a:ea typeface="Pompiere"/>
              <a:cs typeface="Pompiere"/>
              <a:sym typeface="Pompiere"/>
            </a:endParaRPr>
          </a:p>
        </p:txBody>
      </p:sp>
      <p:graphicFrame>
        <p:nvGraphicFramePr>
          <p:cNvPr id="3" name="Table 2">
            <a:extLst>
              <a:ext uri="{FF2B5EF4-FFF2-40B4-BE49-F238E27FC236}">
                <a16:creationId xmlns:a16="http://schemas.microsoft.com/office/drawing/2014/main" id="{4CAD3C1F-CADE-4B37-B524-34FE95270CF8}"/>
              </a:ext>
            </a:extLst>
          </p:cNvPr>
          <p:cNvGraphicFramePr>
            <a:graphicFrameLocks noGrp="1"/>
          </p:cNvGraphicFramePr>
          <p:nvPr>
            <p:extLst>
              <p:ext uri="{D42A27DB-BD31-4B8C-83A1-F6EECF244321}">
                <p14:modId xmlns:p14="http://schemas.microsoft.com/office/powerpoint/2010/main" val="4285811408"/>
              </p:ext>
            </p:extLst>
          </p:nvPr>
        </p:nvGraphicFramePr>
        <p:xfrm>
          <a:off x="899591" y="2492896"/>
          <a:ext cx="7272809" cy="2614902"/>
        </p:xfrm>
        <a:graphic>
          <a:graphicData uri="http://schemas.openxmlformats.org/drawingml/2006/table">
            <a:tbl>
              <a:tblPr>
                <a:tableStyleId>{2D5ABB26-0587-4C30-8999-92F81FD0307C}</a:tableStyleId>
              </a:tblPr>
              <a:tblGrid>
                <a:gridCol w="7272809">
                  <a:extLst>
                    <a:ext uri="{9D8B030D-6E8A-4147-A177-3AD203B41FA5}">
                      <a16:colId xmlns:a16="http://schemas.microsoft.com/office/drawing/2014/main" val="2723773791"/>
                    </a:ext>
                  </a:extLst>
                </a:gridCol>
              </a:tblGrid>
              <a:tr h="2248816">
                <a:tc>
                  <a:txBody>
                    <a:bodyPr/>
                    <a:lstStyle/>
                    <a:p>
                      <a:pPr fontAlgn="t"/>
                      <a:r>
                        <a:rPr lang="en-GB" sz="1800" b="0" dirty="0">
                          <a:solidFill>
                            <a:schemeClr val="bg1"/>
                          </a:solidFill>
                          <a:effectLst/>
                        </a:rPr>
                        <a:t>Monitoring your child's social media use is an important part of keeping them safe online. Regularly checking the apps they use, the content they view, and who they communicate with can help protect them from online risks such as cyberbullying, inappropriate content, and contact from strangers. Open conversations about responsible online behaviour can also help children make safe and positive choices.</a:t>
                      </a:r>
                      <a:endParaRPr lang="en-GB" sz="1800" b="0" i="0" dirty="0">
                        <a:solidFill>
                          <a:schemeClr val="bg1"/>
                        </a:solidFill>
                        <a:effectLst/>
                        <a:latin typeface="+mj-lt"/>
                      </a:endParaRPr>
                    </a:p>
                  </a:txBody>
                  <a:tcPr marL="45720" marR="45720" marT="22860" marB="22860"/>
                </a:tc>
                <a:extLst>
                  <a:ext uri="{0D108BD9-81ED-4DB2-BD59-A6C34878D82A}">
                    <a16:rowId xmlns:a16="http://schemas.microsoft.com/office/drawing/2014/main" val="1582061447"/>
                  </a:ext>
                </a:extLst>
              </a:tr>
              <a:tr h="366086">
                <a:tc>
                  <a:txBody>
                    <a:bodyPr/>
                    <a:lstStyle/>
                    <a:p>
                      <a:endParaRPr lang="en-GB" sz="1800" dirty="0">
                        <a:solidFill>
                          <a:schemeClr val="bg1"/>
                        </a:solidFill>
                        <a:latin typeface="+mj-lt"/>
                      </a:endParaRPr>
                    </a:p>
                  </a:txBody>
                  <a:tcPr marL="45720" marR="45720" marT="22860" marB="22860"/>
                </a:tc>
                <a:extLst>
                  <a:ext uri="{0D108BD9-81ED-4DB2-BD59-A6C34878D82A}">
                    <a16:rowId xmlns:a16="http://schemas.microsoft.com/office/drawing/2014/main" val="121583642"/>
                  </a:ext>
                </a:extLst>
              </a:tr>
            </a:tbl>
          </a:graphicData>
        </a:graphic>
      </p:graphicFrame>
    </p:spTree>
    <p:extLst>
      <p:ext uri="{BB962C8B-B14F-4D97-AF65-F5344CB8AC3E}">
        <p14:creationId xmlns:p14="http://schemas.microsoft.com/office/powerpoint/2010/main" val="30168850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Reminders</a:t>
            </a:r>
          </a:p>
        </p:txBody>
      </p:sp>
      <p:sp>
        <p:nvSpPr>
          <p:cNvPr id="4" name="Content Placeholder 3"/>
          <p:cNvSpPr>
            <a:spLocks noGrp="1"/>
          </p:cNvSpPr>
          <p:nvPr>
            <p:ph idx="1"/>
          </p:nvPr>
        </p:nvSpPr>
        <p:spPr>
          <a:xfrm>
            <a:off x="731520" y="2003366"/>
            <a:ext cx="7680960" cy="3931920"/>
          </a:xfrm>
        </p:spPr>
        <p:txBody>
          <a:bodyPr vert="horz" lIns="91440" tIns="45720" rIns="91440" bIns="45720" rtlCol="0" anchor="t">
            <a:normAutofit/>
          </a:bodyPr>
          <a:lstStyle/>
          <a:p>
            <a:r>
              <a:rPr lang="en-GB" dirty="0"/>
              <a:t>Please name all items of clothing and equipment</a:t>
            </a:r>
          </a:p>
          <a:p>
            <a:r>
              <a:rPr lang="en-GB" dirty="0"/>
              <a:t>Water bottles for use in the classroom</a:t>
            </a:r>
          </a:p>
          <a:p>
            <a:r>
              <a:rPr lang="en-GB" dirty="0"/>
              <a:t>Reading record books checked daily</a:t>
            </a:r>
          </a:p>
          <a:p>
            <a:r>
              <a:rPr lang="en-GB" dirty="0"/>
              <a:t>Books will be changed as required, but at least weekly </a:t>
            </a:r>
          </a:p>
          <a:p>
            <a:r>
              <a:rPr lang="en-GB" dirty="0"/>
              <a:t>Email in any pictures/news to share in class</a:t>
            </a:r>
          </a:p>
          <a:p>
            <a:r>
              <a:rPr lang="en-GB" dirty="0"/>
              <a:t>Please ensure contact details stay up to date</a:t>
            </a:r>
          </a:p>
          <a:p>
            <a:r>
              <a:rPr lang="en-GB" sz="2400" dirty="0"/>
              <a:t>Please update photo consent for you child – I have a lot of photos already waiting to go on the website </a:t>
            </a:r>
            <a:r>
              <a:rPr lang="en-GB" sz="2400" dirty="0">
                <a:sym typeface="Wingdings" panose="05000000000000000000" pitchFamily="2" charset="2"/>
              </a:rPr>
              <a:t></a:t>
            </a:r>
            <a:endParaRPr lang="en-GB" sz="2400" dirty="0"/>
          </a:p>
          <a:p>
            <a:endParaRPr lang="en-GB" dirty="0"/>
          </a:p>
        </p:txBody>
      </p:sp>
    </p:spTree>
    <p:extLst>
      <p:ext uri="{BB962C8B-B14F-4D97-AF65-F5344CB8AC3E}">
        <p14:creationId xmlns:p14="http://schemas.microsoft.com/office/powerpoint/2010/main" val="11526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1520" y="642594"/>
            <a:ext cx="7680960" cy="770182"/>
          </a:xfrm>
        </p:spPr>
        <p:txBody>
          <a:bodyPr/>
          <a:lstStyle/>
          <a:p>
            <a:r>
              <a:rPr lang="en-GB" dirty="0"/>
              <a:t>Concerns</a:t>
            </a:r>
          </a:p>
        </p:txBody>
      </p:sp>
      <p:sp>
        <p:nvSpPr>
          <p:cNvPr id="4" name="Content Placeholder 3"/>
          <p:cNvSpPr>
            <a:spLocks noGrp="1"/>
          </p:cNvSpPr>
          <p:nvPr>
            <p:ph sz="quarter" idx="14"/>
          </p:nvPr>
        </p:nvSpPr>
        <p:spPr>
          <a:xfrm>
            <a:off x="683568" y="1412776"/>
            <a:ext cx="7765487" cy="4704560"/>
          </a:xfrm>
        </p:spPr>
        <p:txBody>
          <a:bodyPr vert="horz" lIns="91440" tIns="45720" rIns="91440" bIns="45720" rtlCol="0" anchor="t">
            <a:normAutofit lnSpcReduction="10000"/>
          </a:bodyPr>
          <a:lstStyle/>
          <a:p>
            <a:r>
              <a:rPr lang="en-GB" dirty="0"/>
              <a:t>We aim to resolve any concerns by working in partnership with you. </a:t>
            </a:r>
          </a:p>
          <a:p>
            <a:r>
              <a:rPr lang="en-GB" dirty="0"/>
              <a:t>In the first instance, please chat to Mrs Hall or Miss McCubbin at the start or end of the day or drop us an email. For a longer meeting, we will book you an appointment</a:t>
            </a:r>
          </a:p>
          <a:p>
            <a:r>
              <a:rPr lang="en-GB" dirty="0"/>
              <a:t>If you are unhappy with the response, please ensure that your concerns are put in writing and emailed via the contact us page at the bottom of the class webpage.</a:t>
            </a:r>
          </a:p>
          <a:p>
            <a:r>
              <a:rPr lang="en-GB" dirty="0"/>
              <a:t>If your concern is not resolved, please contact a member of our Senior Leadership Team:</a:t>
            </a:r>
          </a:p>
          <a:p>
            <a:r>
              <a:rPr lang="en-GB" sz="1500" dirty="0" err="1"/>
              <a:t>SENDcO</a:t>
            </a:r>
            <a:r>
              <a:rPr lang="en-GB" sz="1500" dirty="0"/>
              <a:t>: Mrs Bridgeman</a:t>
            </a:r>
          </a:p>
          <a:p>
            <a:r>
              <a:rPr lang="en-GB" sz="1500" dirty="0"/>
              <a:t>Deputy Headteacher: Mrs Bell</a:t>
            </a:r>
          </a:p>
          <a:p>
            <a:r>
              <a:rPr lang="en-GB" sz="1500" dirty="0"/>
              <a:t>Headteacher &amp; safeguarding lead: Mr Clark </a:t>
            </a:r>
          </a:p>
          <a:p>
            <a:r>
              <a:rPr lang="en-GB" dirty="0"/>
              <a:t>If you have an SEN concern, please email Mrs Bridgeman who will talk you through any next steps.</a:t>
            </a:r>
          </a:p>
          <a:p>
            <a:endParaRPr lang="en-GB" dirty="0"/>
          </a:p>
        </p:txBody>
      </p:sp>
    </p:spTree>
    <p:extLst>
      <p:ext uri="{BB962C8B-B14F-4D97-AF65-F5344CB8AC3E}">
        <p14:creationId xmlns:p14="http://schemas.microsoft.com/office/powerpoint/2010/main" val="29544360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t>Any Questions? </a:t>
            </a:r>
          </a:p>
        </p:txBody>
      </p:sp>
      <p:sp>
        <p:nvSpPr>
          <p:cNvPr id="6" name="Text Placeholder 5"/>
          <p:cNvSpPr>
            <a:spLocks noGrp="1"/>
          </p:cNvSpPr>
          <p:nvPr>
            <p:ph type="body" idx="1"/>
          </p:nvPr>
        </p:nvSpPr>
        <p:spPr/>
        <p:txBody>
          <a:bodyPr/>
          <a:lstStyle/>
          <a:p>
            <a:endParaRPr lang="en-GB"/>
          </a:p>
        </p:txBody>
      </p:sp>
    </p:spTree>
    <p:extLst>
      <p:ext uri="{BB962C8B-B14F-4D97-AF65-F5344CB8AC3E}">
        <p14:creationId xmlns:p14="http://schemas.microsoft.com/office/powerpoint/2010/main" val="75631968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6728D11B-929E-4324-91B0-4A4DA4CAC3D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TM03457510[[fn=Savon]]</Template>
  <TotalTime>1401</TotalTime>
  <Words>1003</Words>
  <Application>Microsoft Office PowerPoint</Application>
  <PresentationFormat>On-screen Show (4:3)</PresentationFormat>
  <Paragraphs>90</Paragraphs>
  <Slides>17</Slides>
  <Notes>3</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Savon</vt:lpstr>
      <vt:lpstr>  Year 3/4   Eagle and Osprey Class</vt:lpstr>
      <vt:lpstr>PowerPoint Presentation</vt:lpstr>
      <vt:lpstr>Teaching team - Eagle</vt:lpstr>
      <vt:lpstr>Teaching team - Osprey</vt:lpstr>
      <vt:lpstr>Class Routines</vt:lpstr>
      <vt:lpstr>Behaviour for Learning</vt:lpstr>
      <vt:lpstr>Reading</vt:lpstr>
      <vt:lpstr>PowerPoint Presentation</vt:lpstr>
      <vt:lpstr>Maths</vt:lpstr>
      <vt:lpstr>PowerPoint Presentation</vt:lpstr>
      <vt:lpstr>PE/Outdoor learning</vt:lpstr>
      <vt:lpstr>Keeping you informed</vt:lpstr>
      <vt:lpstr>PowerPoint Presentation</vt:lpstr>
      <vt:lpstr>PowerPoint Presentation</vt:lpstr>
      <vt:lpstr>Reminders</vt:lpstr>
      <vt:lpstr>Concerns</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Kestrel Class 2022-23</dc:title>
  <dc:creator>Vicki Bell</dc:creator>
  <cp:lastModifiedBy>Chloe McCubbin</cp:lastModifiedBy>
  <cp:revision>70</cp:revision>
  <dcterms:created xsi:type="dcterms:W3CDTF">2022-09-08T18:20:54Z</dcterms:created>
  <dcterms:modified xsi:type="dcterms:W3CDTF">2026-09-24T20:47:31Z</dcterms:modified>
</cp:coreProperties>
</file>